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310" r:id="rId2"/>
    <p:sldId id="271" r:id="rId3"/>
    <p:sldId id="272" r:id="rId4"/>
    <p:sldId id="283" r:id="rId5"/>
    <p:sldId id="273" r:id="rId6"/>
    <p:sldId id="275" r:id="rId7"/>
    <p:sldId id="274" r:id="rId8"/>
    <p:sldId id="277" r:id="rId9"/>
    <p:sldId id="276" r:id="rId10"/>
    <p:sldId id="278" r:id="rId11"/>
    <p:sldId id="279" r:id="rId12"/>
    <p:sldId id="280" r:id="rId13"/>
    <p:sldId id="281" r:id="rId14"/>
    <p:sldId id="282" r:id="rId15"/>
    <p:sldId id="284"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256" r:id="rId40"/>
    <p:sldId id="257" r:id="rId41"/>
    <p:sldId id="259" r:id="rId42"/>
    <p:sldId id="260" r:id="rId43"/>
    <p:sldId id="262" r:id="rId44"/>
    <p:sldId id="263" r:id="rId45"/>
    <p:sldId id="264" r:id="rId46"/>
    <p:sldId id="265" r:id="rId47"/>
    <p:sldId id="266" r:id="rId48"/>
    <p:sldId id="267" r:id="rId49"/>
    <p:sldId id="268" r:id="rId50"/>
    <p:sldId id="269" r:id="rId51"/>
    <p:sldId id="270" r:id="rId52"/>
    <p:sldId id="30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A8924-16AF-924A-8863-FBACE8B05A96}" v="120" dt="2018-11-07T07:00:42.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76" autoAdjust="0"/>
  </p:normalViewPr>
  <p:slideViewPr>
    <p:cSldViewPr snapToGrid="0">
      <p:cViewPr varScale="1">
        <p:scale>
          <a:sx n="94" d="100"/>
          <a:sy n="94" d="100"/>
        </p:scale>
        <p:origin x="11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韩 玮光" userId="58792b747b9b0ac3" providerId="LiveId" clId="{4A6A8924-16AF-924A-8863-FBACE8B05A96}"/>
    <pc:docChg chg="undo custSel modSld">
      <pc:chgData name="韩 玮光" userId="58792b747b9b0ac3" providerId="LiveId" clId="{4A6A8924-16AF-924A-8863-FBACE8B05A96}" dt="2018-11-07T07:00:42.508" v="119" actId="113"/>
      <pc:docMkLst>
        <pc:docMk/>
      </pc:docMkLst>
      <pc:sldChg chg="modSp">
        <pc:chgData name="韩 玮光" userId="58792b747b9b0ac3" providerId="LiveId" clId="{4A6A8924-16AF-924A-8863-FBACE8B05A96}" dt="2018-11-07T07:00:42.508" v="119" actId="113"/>
        <pc:sldMkLst>
          <pc:docMk/>
          <pc:sldMk cId="1336155805" sldId="273"/>
        </pc:sldMkLst>
        <pc:spChg chg="mod">
          <ac:chgData name="韩 玮光" userId="58792b747b9b0ac3" providerId="LiveId" clId="{4A6A8924-16AF-924A-8863-FBACE8B05A96}" dt="2018-11-07T07:00:42.508" v="119" actId="113"/>
          <ac:spMkLst>
            <pc:docMk/>
            <pc:sldMk cId="1336155805" sldId="273"/>
            <ac:spMk id="3" creationId="{34400BE0-37F1-4B0A-B31F-1C550A02D635}"/>
          </ac:spMkLst>
        </pc:spChg>
      </pc:sldChg>
    </pc:docChg>
  </pc:docChgLst>
  <pc:docChgLst>
    <pc:chgData name="韩 玮光" userId="58792b747b9b0ac3" providerId="LiveId" clId="{F76F23F5-9948-4918-A7FC-BE8DE0658DD3}"/>
    <pc:docChg chg="undo custSel addSld delSld modSld sldOrd">
      <pc:chgData name="韩 玮光" userId="58792b747b9b0ac3" providerId="LiveId" clId="{F76F23F5-9948-4918-A7FC-BE8DE0658DD3}" dt="2018-11-08T03:31:30.460" v="4565" actId="20577"/>
      <pc:docMkLst>
        <pc:docMk/>
      </pc:docMkLst>
      <pc:sldChg chg="modSp">
        <pc:chgData name="韩 玮光" userId="58792b747b9b0ac3" providerId="LiveId" clId="{F76F23F5-9948-4918-A7FC-BE8DE0658DD3}" dt="2018-11-07T07:53:50.168" v="1323" actId="20577"/>
        <pc:sldMkLst>
          <pc:docMk/>
          <pc:sldMk cId="311456629" sldId="256"/>
        </pc:sldMkLst>
        <pc:spChg chg="mod">
          <ac:chgData name="韩 玮光" userId="58792b747b9b0ac3" providerId="LiveId" clId="{F76F23F5-9948-4918-A7FC-BE8DE0658DD3}" dt="2018-11-07T07:53:50.168" v="1323" actId="20577"/>
          <ac:spMkLst>
            <pc:docMk/>
            <pc:sldMk cId="311456629" sldId="256"/>
            <ac:spMk id="3" creationId="{E345D827-525D-4320-A2BB-A4AB72DE12AB}"/>
          </ac:spMkLst>
        </pc:spChg>
      </pc:sldChg>
      <pc:sldChg chg="del">
        <pc:chgData name="韩 玮光" userId="58792b747b9b0ac3" providerId="LiveId" clId="{F76F23F5-9948-4918-A7FC-BE8DE0658DD3}" dt="2018-11-07T13:36:45.838" v="3650" actId="2696"/>
        <pc:sldMkLst>
          <pc:docMk/>
          <pc:sldMk cId="2876904747" sldId="261"/>
        </pc:sldMkLst>
      </pc:sldChg>
      <pc:sldChg chg="modSp">
        <pc:chgData name="韩 玮光" userId="58792b747b9b0ac3" providerId="LiveId" clId="{F76F23F5-9948-4918-A7FC-BE8DE0658DD3}" dt="2018-11-08T03:06:21.735" v="4356" actId="20577"/>
        <pc:sldMkLst>
          <pc:docMk/>
          <pc:sldMk cId="2030614852" sldId="262"/>
        </pc:sldMkLst>
        <pc:spChg chg="mod">
          <ac:chgData name="韩 玮光" userId="58792b747b9b0ac3" providerId="LiveId" clId="{F76F23F5-9948-4918-A7FC-BE8DE0658DD3}" dt="2018-11-07T09:14:27.103" v="1839" actId="20577"/>
          <ac:spMkLst>
            <pc:docMk/>
            <pc:sldMk cId="2030614852" sldId="262"/>
            <ac:spMk id="2" creationId="{83481D39-82B9-46AB-9949-02D33775287C}"/>
          </ac:spMkLst>
        </pc:spChg>
        <pc:spChg chg="mod">
          <ac:chgData name="韩 玮光" userId="58792b747b9b0ac3" providerId="LiveId" clId="{F76F23F5-9948-4918-A7FC-BE8DE0658DD3}" dt="2018-11-08T03:06:21.735" v="4356" actId="20577"/>
          <ac:spMkLst>
            <pc:docMk/>
            <pc:sldMk cId="2030614852" sldId="262"/>
            <ac:spMk id="6" creationId="{4DC9078D-0A52-436B-BA22-E79AC0CE5CC5}"/>
          </ac:spMkLst>
        </pc:spChg>
        <pc:spChg chg="mod">
          <ac:chgData name="韩 玮光" userId="58792b747b9b0ac3" providerId="LiveId" clId="{F76F23F5-9948-4918-A7FC-BE8DE0658DD3}" dt="2018-11-07T02:54:28.800" v="38" actId="20577"/>
          <ac:spMkLst>
            <pc:docMk/>
            <pc:sldMk cId="2030614852" sldId="262"/>
            <ac:spMk id="10" creationId="{01A6C6F8-0B97-4B9A-A513-F90478053938}"/>
          </ac:spMkLst>
        </pc:spChg>
      </pc:sldChg>
      <pc:sldChg chg="ord">
        <pc:chgData name="韩 玮光" userId="58792b747b9b0ac3" providerId="LiveId" clId="{F76F23F5-9948-4918-A7FC-BE8DE0658DD3}" dt="2018-11-07T13:36:35.925" v="3649"/>
        <pc:sldMkLst>
          <pc:docMk/>
          <pc:sldMk cId="1022466172" sldId="263"/>
        </pc:sldMkLst>
      </pc:sldChg>
      <pc:sldChg chg="modSp">
        <pc:chgData name="韩 玮光" userId="58792b747b9b0ac3" providerId="LiveId" clId="{F76F23F5-9948-4918-A7FC-BE8DE0658DD3}" dt="2018-11-08T03:04:58.646" v="4343" actId="20577"/>
        <pc:sldMkLst>
          <pc:docMk/>
          <pc:sldMk cId="2948382545" sldId="268"/>
        </pc:sldMkLst>
        <pc:spChg chg="mod">
          <ac:chgData name="韩 玮光" userId="58792b747b9b0ac3" providerId="LiveId" clId="{F76F23F5-9948-4918-A7FC-BE8DE0658DD3}" dt="2018-11-08T03:04:58.646" v="4343" actId="20577"/>
          <ac:spMkLst>
            <pc:docMk/>
            <pc:sldMk cId="2948382545" sldId="268"/>
            <ac:spMk id="2" creationId="{82FB8F8B-E9C8-4E35-8E69-CFB94ADA9A68}"/>
          </ac:spMkLst>
        </pc:spChg>
      </pc:sldChg>
      <pc:sldChg chg="modSp">
        <pc:chgData name="韩 玮光" userId="58792b747b9b0ac3" providerId="LiveId" clId="{F76F23F5-9948-4918-A7FC-BE8DE0658DD3}" dt="2018-11-08T03:05:10.574" v="4345" actId="313"/>
        <pc:sldMkLst>
          <pc:docMk/>
          <pc:sldMk cId="1493187240" sldId="269"/>
        </pc:sldMkLst>
        <pc:spChg chg="mod">
          <ac:chgData name="韩 玮光" userId="58792b747b9b0ac3" providerId="LiveId" clId="{F76F23F5-9948-4918-A7FC-BE8DE0658DD3}" dt="2018-11-08T03:05:10.574" v="4345" actId="313"/>
          <ac:spMkLst>
            <pc:docMk/>
            <pc:sldMk cId="1493187240" sldId="269"/>
            <ac:spMk id="2" creationId="{69629D8C-3933-4762-8478-533CBED95021}"/>
          </ac:spMkLst>
        </pc:spChg>
      </pc:sldChg>
      <pc:sldChg chg="modSp add">
        <pc:chgData name="韩 玮光" userId="58792b747b9b0ac3" providerId="LiveId" clId="{F76F23F5-9948-4918-A7FC-BE8DE0658DD3}" dt="2018-11-07T07:53:34.537" v="1321" actId="20577"/>
        <pc:sldMkLst>
          <pc:docMk/>
          <pc:sldMk cId="2635515140" sldId="271"/>
        </pc:sldMkLst>
        <pc:spChg chg="mod">
          <ac:chgData name="韩 玮光" userId="58792b747b9b0ac3" providerId="LiveId" clId="{F76F23F5-9948-4918-A7FC-BE8DE0658DD3}" dt="2018-11-07T02:50:39.841" v="2"/>
          <ac:spMkLst>
            <pc:docMk/>
            <pc:sldMk cId="2635515140" sldId="271"/>
            <ac:spMk id="2" creationId="{415D261B-BF72-4316-8D98-98B11BC16293}"/>
          </ac:spMkLst>
        </pc:spChg>
        <pc:spChg chg="mod">
          <ac:chgData name="韩 玮光" userId="58792b747b9b0ac3" providerId="LiveId" clId="{F76F23F5-9948-4918-A7FC-BE8DE0658DD3}" dt="2018-11-07T07:53:34.537" v="1321" actId="20577"/>
          <ac:spMkLst>
            <pc:docMk/>
            <pc:sldMk cId="2635515140" sldId="271"/>
            <ac:spMk id="3" creationId="{0DC17443-99B5-409E-B228-117CE08DF944}"/>
          </ac:spMkLst>
        </pc:spChg>
      </pc:sldChg>
      <pc:sldChg chg="modSp add">
        <pc:chgData name="韩 玮光" userId="58792b747b9b0ac3" providerId="LiveId" clId="{F76F23F5-9948-4918-A7FC-BE8DE0658DD3}" dt="2018-11-07T12:55:29.261" v="3064" actId="12"/>
        <pc:sldMkLst>
          <pc:docMk/>
          <pc:sldMk cId="2187090121" sldId="272"/>
        </pc:sldMkLst>
        <pc:spChg chg="mod">
          <ac:chgData name="韩 玮光" userId="58792b747b9b0ac3" providerId="LiveId" clId="{F76F23F5-9948-4918-A7FC-BE8DE0658DD3}" dt="2018-11-07T02:57:12.805" v="86" actId="20577"/>
          <ac:spMkLst>
            <pc:docMk/>
            <pc:sldMk cId="2187090121" sldId="272"/>
            <ac:spMk id="2" creationId="{3C655B08-8DD6-4F81-A65F-879AD09A76D5}"/>
          </ac:spMkLst>
        </pc:spChg>
        <pc:spChg chg="mod">
          <ac:chgData name="韩 玮光" userId="58792b747b9b0ac3" providerId="LiveId" clId="{F76F23F5-9948-4918-A7FC-BE8DE0658DD3}" dt="2018-11-07T12:55:29.261" v="3064" actId="12"/>
          <ac:spMkLst>
            <pc:docMk/>
            <pc:sldMk cId="2187090121" sldId="272"/>
            <ac:spMk id="3" creationId="{62D2BBF3-87E5-45BA-841D-05054E180065}"/>
          </ac:spMkLst>
        </pc:spChg>
      </pc:sldChg>
      <pc:sldChg chg="modSp add">
        <pc:chgData name="韩 玮光" userId="58792b747b9b0ac3" providerId="LiveId" clId="{F76F23F5-9948-4918-A7FC-BE8DE0658DD3}" dt="2018-11-07T12:58:09.354" v="3098" actId="20577"/>
        <pc:sldMkLst>
          <pc:docMk/>
          <pc:sldMk cId="1336155805" sldId="273"/>
        </pc:sldMkLst>
        <pc:spChg chg="mod">
          <ac:chgData name="韩 玮光" userId="58792b747b9b0ac3" providerId="LiveId" clId="{F76F23F5-9948-4918-A7FC-BE8DE0658DD3}" dt="2018-11-07T12:58:09.354" v="3098" actId="20577"/>
          <ac:spMkLst>
            <pc:docMk/>
            <pc:sldMk cId="1336155805" sldId="273"/>
            <ac:spMk id="2" creationId="{18F3D566-F972-4E96-87DC-FCC1464C8181}"/>
          </ac:spMkLst>
        </pc:spChg>
        <pc:spChg chg="mod">
          <ac:chgData name="韩 玮光" userId="58792b747b9b0ac3" providerId="LiveId" clId="{F76F23F5-9948-4918-A7FC-BE8DE0658DD3}" dt="2018-11-07T09:21:07.615" v="1895" actId="20577"/>
          <ac:spMkLst>
            <pc:docMk/>
            <pc:sldMk cId="1336155805" sldId="273"/>
            <ac:spMk id="3" creationId="{34400BE0-37F1-4B0A-B31F-1C550A02D635}"/>
          </ac:spMkLst>
        </pc:spChg>
      </pc:sldChg>
      <pc:sldChg chg="addSp delSp modSp add modNotesTx">
        <pc:chgData name="韩 玮光" userId="58792b747b9b0ac3" providerId="LiveId" clId="{F76F23F5-9948-4918-A7FC-BE8DE0658DD3}" dt="2018-11-07T07:38:12.829" v="944" actId="20577"/>
        <pc:sldMkLst>
          <pc:docMk/>
          <pc:sldMk cId="921172149" sldId="274"/>
        </pc:sldMkLst>
        <pc:spChg chg="mod">
          <ac:chgData name="韩 玮光" userId="58792b747b9b0ac3" providerId="LiveId" clId="{F76F23F5-9948-4918-A7FC-BE8DE0658DD3}" dt="2018-11-07T07:22:21.520" v="614" actId="20577"/>
          <ac:spMkLst>
            <pc:docMk/>
            <pc:sldMk cId="921172149" sldId="274"/>
            <ac:spMk id="2" creationId="{18F3D566-F972-4E96-87DC-FCC1464C8181}"/>
          </ac:spMkLst>
        </pc:spChg>
        <pc:spChg chg="mod">
          <ac:chgData name="韩 玮光" userId="58792b747b9b0ac3" providerId="LiveId" clId="{F76F23F5-9948-4918-A7FC-BE8DE0658DD3}" dt="2018-11-07T07:30:03.982" v="681" actId="14100"/>
          <ac:spMkLst>
            <pc:docMk/>
            <pc:sldMk cId="921172149" sldId="274"/>
            <ac:spMk id="3" creationId="{34400BE0-37F1-4B0A-B31F-1C550A02D635}"/>
          </ac:spMkLst>
        </pc:spChg>
        <pc:spChg chg="add del">
          <ac:chgData name="韩 玮光" userId="58792b747b9b0ac3" providerId="LiveId" clId="{F76F23F5-9948-4918-A7FC-BE8DE0658DD3}" dt="2018-11-07T07:23:07.879" v="618"/>
          <ac:spMkLst>
            <pc:docMk/>
            <pc:sldMk cId="921172149" sldId="274"/>
            <ac:spMk id="4" creationId="{41F7368D-A003-4783-97DF-580F5CFF0FA1}"/>
          </ac:spMkLst>
        </pc:spChg>
        <pc:spChg chg="add mod">
          <ac:chgData name="韩 玮光" userId="58792b747b9b0ac3" providerId="LiveId" clId="{F76F23F5-9948-4918-A7FC-BE8DE0658DD3}" dt="2018-11-07T07:30:45.910" v="693" actId="20577"/>
          <ac:spMkLst>
            <pc:docMk/>
            <pc:sldMk cId="921172149" sldId="274"/>
            <ac:spMk id="8" creationId="{1D981F7F-C633-4DDF-9B28-2EDA22F1FF2B}"/>
          </ac:spMkLst>
        </pc:spChg>
        <pc:spChg chg="add mod">
          <ac:chgData name="韩 玮光" userId="58792b747b9b0ac3" providerId="LiveId" clId="{F76F23F5-9948-4918-A7FC-BE8DE0658DD3}" dt="2018-11-07T07:37:21.272" v="914" actId="1037"/>
          <ac:spMkLst>
            <pc:docMk/>
            <pc:sldMk cId="921172149" sldId="274"/>
            <ac:spMk id="10" creationId="{F429466A-11DA-46E5-853C-DDFFA765DA15}"/>
          </ac:spMkLst>
        </pc:spChg>
        <pc:picChg chg="add mod">
          <ac:chgData name="韩 玮光" userId="58792b747b9b0ac3" providerId="LiveId" clId="{F76F23F5-9948-4918-A7FC-BE8DE0658DD3}" dt="2018-11-07T07:25:34.799" v="637" actId="1076"/>
          <ac:picMkLst>
            <pc:docMk/>
            <pc:sldMk cId="921172149" sldId="274"/>
            <ac:picMk id="5" creationId="{666F9423-CA1A-4DFD-8A4F-A0633BD60239}"/>
          </ac:picMkLst>
        </pc:picChg>
        <pc:picChg chg="add del mod">
          <ac:chgData name="韩 玮光" userId="58792b747b9b0ac3" providerId="LiveId" clId="{F76F23F5-9948-4918-A7FC-BE8DE0658DD3}" dt="2018-11-07T07:29:49.632" v="676" actId="478"/>
          <ac:picMkLst>
            <pc:docMk/>
            <pc:sldMk cId="921172149" sldId="274"/>
            <ac:picMk id="6" creationId="{BE318560-417E-4AA1-AC33-0A91FE71F8DC}"/>
          </ac:picMkLst>
        </pc:picChg>
        <pc:picChg chg="add mod">
          <ac:chgData name="韩 玮光" userId="58792b747b9b0ac3" providerId="LiveId" clId="{F76F23F5-9948-4918-A7FC-BE8DE0658DD3}" dt="2018-11-07T07:29:57.225" v="678" actId="1076"/>
          <ac:picMkLst>
            <pc:docMk/>
            <pc:sldMk cId="921172149" sldId="274"/>
            <ac:picMk id="7" creationId="{A75BDF11-E38D-40BA-95F3-2C50D3AE6649}"/>
          </ac:picMkLst>
        </pc:picChg>
        <pc:picChg chg="add mod">
          <ac:chgData name="韩 玮光" userId="58792b747b9b0ac3" providerId="LiveId" clId="{F76F23F5-9948-4918-A7FC-BE8DE0658DD3}" dt="2018-11-07T07:37:05.161" v="823" actId="1076"/>
          <ac:picMkLst>
            <pc:docMk/>
            <pc:sldMk cId="921172149" sldId="274"/>
            <ac:picMk id="9" creationId="{4B7F3CE2-981B-4944-A1BD-6AF1C908B397}"/>
          </ac:picMkLst>
        </pc:picChg>
      </pc:sldChg>
      <pc:sldChg chg="add del">
        <pc:chgData name="韩 玮光" userId="58792b747b9b0ac3" providerId="LiveId" clId="{F76F23F5-9948-4918-A7FC-BE8DE0658DD3}" dt="2018-11-07T07:32:09.143" v="713"/>
        <pc:sldMkLst>
          <pc:docMk/>
          <pc:sldMk cId="2672436578" sldId="275"/>
        </pc:sldMkLst>
      </pc:sldChg>
      <pc:sldChg chg="addSp delSp modSp add modNotesTx">
        <pc:chgData name="韩 玮光" userId="58792b747b9b0ac3" providerId="LiveId" clId="{F76F23F5-9948-4918-A7FC-BE8DE0658DD3}" dt="2018-11-07T07:34:58.254" v="765" actId="20577"/>
        <pc:sldMkLst>
          <pc:docMk/>
          <pc:sldMk cId="3399602060" sldId="275"/>
        </pc:sldMkLst>
        <pc:spChg chg="mod">
          <ac:chgData name="韩 玮光" userId="58792b747b9b0ac3" providerId="LiveId" clId="{F76F23F5-9948-4918-A7FC-BE8DE0658DD3}" dt="2018-11-07T07:32:20.506" v="728" actId="20577"/>
          <ac:spMkLst>
            <pc:docMk/>
            <pc:sldMk cId="3399602060" sldId="275"/>
            <ac:spMk id="2" creationId="{E7CB0904-D4CA-4B9D-8C1A-9EDB3221AD77}"/>
          </ac:spMkLst>
        </pc:spChg>
        <pc:spChg chg="del">
          <ac:chgData name="韩 玮光" userId="58792b747b9b0ac3" providerId="LiveId" clId="{F76F23F5-9948-4918-A7FC-BE8DE0658DD3}" dt="2018-11-07T07:32:31.544" v="731"/>
          <ac:spMkLst>
            <pc:docMk/>
            <pc:sldMk cId="3399602060" sldId="275"/>
            <ac:spMk id="3" creationId="{FDE63D0F-6812-487F-92C2-73EA18097F48}"/>
          </ac:spMkLst>
        </pc:spChg>
        <pc:spChg chg="add mod">
          <ac:chgData name="韩 玮光" userId="58792b747b9b0ac3" providerId="LiveId" clId="{F76F23F5-9948-4918-A7FC-BE8DE0658DD3}" dt="2018-11-07T07:33:20.623" v="741" actId="208"/>
          <ac:spMkLst>
            <pc:docMk/>
            <pc:sldMk cId="3399602060" sldId="275"/>
            <ac:spMk id="7" creationId="{2090CF3B-0DF5-43EB-954C-F653115E5E4C}"/>
          </ac:spMkLst>
        </pc:spChg>
        <pc:spChg chg="add mod">
          <ac:chgData name="韩 玮光" userId="58792b747b9b0ac3" providerId="LiveId" clId="{F76F23F5-9948-4918-A7FC-BE8DE0658DD3}" dt="2018-11-07T07:33:36.203" v="743" actId="1076"/>
          <ac:spMkLst>
            <pc:docMk/>
            <pc:sldMk cId="3399602060" sldId="275"/>
            <ac:spMk id="8" creationId="{986DA6F4-DBE5-409A-97AD-2E5A61644D0B}"/>
          </ac:spMkLst>
        </pc:spChg>
        <pc:spChg chg="add mod">
          <ac:chgData name="韩 玮光" userId="58792b747b9b0ac3" providerId="LiveId" clId="{F76F23F5-9948-4918-A7FC-BE8DE0658DD3}" dt="2018-11-07T07:33:46.723" v="745" actId="1076"/>
          <ac:spMkLst>
            <pc:docMk/>
            <pc:sldMk cId="3399602060" sldId="275"/>
            <ac:spMk id="9" creationId="{6BABE70F-F862-4D7D-852F-9E94548F3F49}"/>
          </ac:spMkLst>
        </pc:spChg>
        <pc:picChg chg="add del">
          <ac:chgData name="韩 玮光" userId="58792b747b9b0ac3" providerId="LiveId" clId="{F76F23F5-9948-4918-A7FC-BE8DE0658DD3}" dt="2018-11-07T07:32:30.656" v="730"/>
          <ac:picMkLst>
            <pc:docMk/>
            <pc:sldMk cId="3399602060" sldId="275"/>
            <ac:picMk id="4" creationId="{7A9EC141-6319-4B96-AC9C-F77A964F1D9E}"/>
          </ac:picMkLst>
        </pc:picChg>
        <pc:picChg chg="add mod">
          <ac:chgData name="韩 玮光" userId="58792b747b9b0ac3" providerId="LiveId" clId="{F76F23F5-9948-4918-A7FC-BE8DE0658DD3}" dt="2018-11-07T07:32:49.248" v="735" actId="14100"/>
          <ac:picMkLst>
            <pc:docMk/>
            <pc:sldMk cId="3399602060" sldId="275"/>
            <ac:picMk id="5" creationId="{8E07217B-0177-48FA-9237-D24028EF0FA6}"/>
          </ac:picMkLst>
        </pc:picChg>
        <pc:picChg chg="add mod">
          <ac:chgData name="韩 玮光" userId="58792b747b9b0ac3" providerId="LiveId" clId="{F76F23F5-9948-4918-A7FC-BE8DE0658DD3}" dt="2018-11-07T07:32:52.987" v="737" actId="1076"/>
          <ac:picMkLst>
            <pc:docMk/>
            <pc:sldMk cId="3399602060" sldId="275"/>
            <ac:picMk id="6" creationId="{26F034CB-34E4-444E-B60A-43CA309F4FEC}"/>
          </ac:picMkLst>
        </pc:picChg>
      </pc:sldChg>
      <pc:sldChg chg="addSp delSp modSp add modNotesTx">
        <pc:chgData name="韩 玮光" userId="58792b747b9b0ac3" providerId="LiveId" clId="{F76F23F5-9948-4918-A7FC-BE8DE0658DD3}" dt="2018-11-07T07:54:45.442" v="1325"/>
        <pc:sldMkLst>
          <pc:docMk/>
          <pc:sldMk cId="1133789339" sldId="276"/>
        </pc:sldMkLst>
        <pc:spChg chg="mod">
          <ac:chgData name="韩 玮光" userId="58792b747b9b0ac3" providerId="LiveId" clId="{F76F23F5-9948-4918-A7FC-BE8DE0658DD3}" dt="2018-11-07T07:42:16.371" v="1009" actId="20577"/>
          <ac:spMkLst>
            <pc:docMk/>
            <pc:sldMk cId="1133789339" sldId="276"/>
            <ac:spMk id="2" creationId="{C40B6073-B888-48AC-95D3-475A3A54E01D}"/>
          </ac:spMkLst>
        </pc:spChg>
        <pc:spChg chg="del">
          <ac:chgData name="韩 玮光" userId="58792b747b9b0ac3" providerId="LiveId" clId="{F76F23F5-9948-4918-A7FC-BE8DE0658DD3}" dt="2018-11-07T07:40:54.108" v="947"/>
          <ac:spMkLst>
            <pc:docMk/>
            <pc:sldMk cId="1133789339" sldId="276"/>
            <ac:spMk id="3" creationId="{9391EDE6-6354-4042-A249-83FE1A0009B3}"/>
          </ac:spMkLst>
        </pc:spChg>
        <pc:spChg chg="add del mod">
          <ac:chgData name="韩 玮光" userId="58792b747b9b0ac3" providerId="LiveId" clId="{F76F23F5-9948-4918-A7FC-BE8DE0658DD3}" dt="2018-11-07T07:41:25.181" v="950"/>
          <ac:spMkLst>
            <pc:docMk/>
            <pc:sldMk cId="1133789339" sldId="276"/>
            <ac:spMk id="6" creationId="{27D75C9D-0A45-4A77-A83C-081EBEE2B6BC}"/>
          </ac:spMkLst>
        </pc:spChg>
        <pc:picChg chg="add del mod">
          <ac:chgData name="韩 玮光" userId="58792b747b9b0ac3" providerId="LiveId" clId="{F76F23F5-9948-4918-A7FC-BE8DE0658DD3}" dt="2018-11-07T07:41:09.086" v="949" actId="478"/>
          <ac:picMkLst>
            <pc:docMk/>
            <pc:sldMk cId="1133789339" sldId="276"/>
            <ac:picMk id="4" creationId="{BC3A3874-2A25-4057-8735-AB51ED452ED8}"/>
          </ac:picMkLst>
        </pc:picChg>
        <pc:picChg chg="add mod">
          <ac:chgData name="韩 玮光" userId="58792b747b9b0ac3" providerId="LiveId" clId="{F76F23F5-9948-4918-A7FC-BE8DE0658DD3}" dt="2018-11-07T07:42:01.861" v="995" actId="14100"/>
          <ac:picMkLst>
            <pc:docMk/>
            <pc:sldMk cId="1133789339" sldId="276"/>
            <ac:picMk id="7" creationId="{E1D72A07-D2D3-4DD2-BB8A-F1F99F7D18E7}"/>
          </ac:picMkLst>
        </pc:picChg>
        <pc:picChg chg="add mod">
          <ac:chgData name="韩 玮光" userId="58792b747b9b0ac3" providerId="LiveId" clId="{F76F23F5-9948-4918-A7FC-BE8DE0658DD3}" dt="2018-11-07T07:41:59.456" v="994" actId="1076"/>
          <ac:picMkLst>
            <pc:docMk/>
            <pc:sldMk cId="1133789339" sldId="276"/>
            <ac:picMk id="8" creationId="{D57B1090-1735-4C54-B617-D903C8573952}"/>
          </ac:picMkLst>
        </pc:picChg>
        <pc:picChg chg="add del">
          <ac:chgData name="韩 玮光" userId="58792b747b9b0ac3" providerId="LiveId" clId="{F76F23F5-9948-4918-A7FC-BE8DE0658DD3}" dt="2018-11-07T07:54:45.442" v="1325"/>
          <ac:picMkLst>
            <pc:docMk/>
            <pc:sldMk cId="1133789339" sldId="276"/>
            <ac:picMk id="9" creationId="{3B7C2FD3-A511-4B49-8C53-6A6B4780720B}"/>
          </ac:picMkLst>
        </pc:picChg>
      </pc:sldChg>
      <pc:sldChg chg="add del">
        <pc:chgData name="韩 玮光" userId="58792b747b9b0ac3" providerId="LiveId" clId="{F76F23F5-9948-4918-A7FC-BE8DE0658DD3}" dt="2018-11-07T07:43:28.369" v="1034"/>
        <pc:sldMkLst>
          <pc:docMk/>
          <pc:sldMk cId="2232100178" sldId="277"/>
        </pc:sldMkLst>
      </pc:sldChg>
      <pc:sldChg chg="addSp delSp modSp add ord modNotesTx">
        <pc:chgData name="韩 玮光" userId="58792b747b9b0ac3" providerId="LiveId" clId="{F76F23F5-9948-4918-A7FC-BE8DE0658DD3}" dt="2018-11-07T07:49:23.223" v="1256" actId="20577"/>
        <pc:sldMkLst>
          <pc:docMk/>
          <pc:sldMk cId="3232210492" sldId="277"/>
        </pc:sldMkLst>
        <pc:spChg chg="mod">
          <ac:chgData name="韩 玮光" userId="58792b747b9b0ac3" providerId="LiveId" clId="{F76F23F5-9948-4918-A7FC-BE8DE0658DD3}" dt="2018-11-07T07:43:45.003" v="1037"/>
          <ac:spMkLst>
            <pc:docMk/>
            <pc:sldMk cId="3232210492" sldId="277"/>
            <ac:spMk id="2" creationId="{1E8B5E78-F24A-4545-8574-56E6D8C97A73}"/>
          </ac:spMkLst>
        </pc:spChg>
        <pc:spChg chg="add del mod">
          <ac:chgData name="韩 玮光" userId="58792b747b9b0ac3" providerId="LiveId" clId="{F76F23F5-9948-4918-A7FC-BE8DE0658DD3}" dt="2018-11-07T07:44:07.447" v="1047"/>
          <ac:spMkLst>
            <pc:docMk/>
            <pc:sldMk cId="3232210492" sldId="277"/>
            <ac:spMk id="3" creationId="{348CA069-95E8-4D16-BF0B-DD0E168C9F5F}"/>
          </ac:spMkLst>
        </pc:spChg>
        <pc:spChg chg="add mod">
          <ac:chgData name="韩 玮光" userId="58792b747b9b0ac3" providerId="LiveId" clId="{F76F23F5-9948-4918-A7FC-BE8DE0658DD3}" dt="2018-11-07T07:47:04.604" v="1147" actId="1076"/>
          <ac:spMkLst>
            <pc:docMk/>
            <pc:sldMk cId="3232210492" sldId="277"/>
            <ac:spMk id="8" creationId="{C403938C-DF71-4CDA-840F-0732C5DFA20B}"/>
          </ac:spMkLst>
        </pc:spChg>
        <pc:spChg chg="add mod">
          <ac:chgData name="韩 玮光" userId="58792b747b9b0ac3" providerId="LiveId" clId="{F76F23F5-9948-4918-A7FC-BE8DE0658DD3}" dt="2018-11-07T07:47:21.812" v="1157" actId="1035"/>
          <ac:spMkLst>
            <pc:docMk/>
            <pc:sldMk cId="3232210492" sldId="277"/>
            <ac:spMk id="9" creationId="{C5923147-C8FE-48C6-9B4E-0B0F2BB19CB8}"/>
          </ac:spMkLst>
        </pc:spChg>
        <pc:picChg chg="add del mod">
          <ac:chgData name="韩 玮光" userId="58792b747b9b0ac3" providerId="LiveId" clId="{F76F23F5-9948-4918-A7FC-BE8DE0658DD3}" dt="2018-11-07T07:43:57.118" v="1040"/>
          <ac:picMkLst>
            <pc:docMk/>
            <pc:sldMk cId="3232210492" sldId="277"/>
            <ac:picMk id="4" creationId="{1996D242-9E54-47FA-8516-0258F8310F70}"/>
          </ac:picMkLst>
        </pc:picChg>
        <pc:picChg chg="add del mod">
          <ac:chgData name="韩 玮光" userId="58792b747b9b0ac3" providerId="LiveId" clId="{F76F23F5-9948-4918-A7FC-BE8DE0658DD3}" dt="2018-11-07T07:44:06.794" v="1046"/>
          <ac:picMkLst>
            <pc:docMk/>
            <pc:sldMk cId="3232210492" sldId="277"/>
            <ac:picMk id="5" creationId="{571EE301-CEDF-4C4A-B5F8-15147EB39BC7}"/>
          </ac:picMkLst>
        </pc:picChg>
        <pc:picChg chg="add mod">
          <ac:chgData name="韩 玮光" userId="58792b747b9b0ac3" providerId="LiveId" clId="{F76F23F5-9948-4918-A7FC-BE8DE0658DD3}" dt="2018-11-07T07:44:09.460" v="1048" actId="1076"/>
          <ac:picMkLst>
            <pc:docMk/>
            <pc:sldMk cId="3232210492" sldId="277"/>
            <ac:picMk id="6" creationId="{7FD96F29-04D8-469E-A4F8-5C8E4129A15D}"/>
          </ac:picMkLst>
        </pc:picChg>
        <pc:picChg chg="add mod">
          <ac:chgData name="韩 玮光" userId="58792b747b9b0ac3" providerId="LiveId" clId="{F76F23F5-9948-4918-A7FC-BE8DE0658DD3}" dt="2018-11-07T07:47:13.671" v="1152" actId="1076"/>
          <ac:picMkLst>
            <pc:docMk/>
            <pc:sldMk cId="3232210492" sldId="277"/>
            <ac:picMk id="7" creationId="{DB1B2C69-288E-44E8-A82D-2373BCB4E008}"/>
          </ac:picMkLst>
        </pc:picChg>
      </pc:sldChg>
      <pc:sldChg chg="addSp delSp modSp add modNotesTx">
        <pc:chgData name="韩 玮光" userId="58792b747b9b0ac3" providerId="LiveId" clId="{F76F23F5-9948-4918-A7FC-BE8DE0658DD3}" dt="2018-11-07T07:55:35.492" v="1364" actId="20577"/>
        <pc:sldMkLst>
          <pc:docMk/>
          <pc:sldMk cId="344907470" sldId="278"/>
        </pc:sldMkLst>
        <pc:spChg chg="mod">
          <ac:chgData name="韩 玮光" userId="58792b747b9b0ac3" providerId="LiveId" clId="{F76F23F5-9948-4918-A7FC-BE8DE0658DD3}" dt="2018-11-07T07:55:02.405" v="1342" actId="20577"/>
          <ac:spMkLst>
            <pc:docMk/>
            <pc:sldMk cId="344907470" sldId="278"/>
            <ac:spMk id="2" creationId="{AB0D7F54-D618-4A6A-95D6-CF0E4C669A5E}"/>
          </ac:spMkLst>
        </pc:spChg>
        <pc:spChg chg="del">
          <ac:chgData name="韩 玮光" userId="58792b747b9b0ac3" providerId="LiveId" clId="{F76F23F5-9948-4918-A7FC-BE8DE0658DD3}" dt="2018-11-07T07:55:04.230" v="1343"/>
          <ac:spMkLst>
            <pc:docMk/>
            <pc:sldMk cId="344907470" sldId="278"/>
            <ac:spMk id="3" creationId="{7C816C50-095C-48C2-9270-AA9D1226880F}"/>
          </ac:spMkLst>
        </pc:spChg>
        <pc:picChg chg="add mod">
          <ac:chgData name="韩 玮光" userId="58792b747b9b0ac3" providerId="LiveId" clId="{F76F23F5-9948-4918-A7FC-BE8DE0658DD3}" dt="2018-11-07T07:55:13.587" v="1348" actId="1076"/>
          <ac:picMkLst>
            <pc:docMk/>
            <pc:sldMk cId="344907470" sldId="278"/>
            <ac:picMk id="4" creationId="{17A8D253-4E49-4067-AFD0-186E8A5FB13B}"/>
          </ac:picMkLst>
        </pc:picChg>
      </pc:sldChg>
      <pc:sldChg chg="modSp add">
        <pc:chgData name="韩 玮光" userId="58792b747b9b0ac3" providerId="LiveId" clId="{F76F23F5-9948-4918-A7FC-BE8DE0658DD3}" dt="2018-11-07T08:03:12.347" v="1633" actId="20577"/>
        <pc:sldMkLst>
          <pc:docMk/>
          <pc:sldMk cId="3434118649" sldId="279"/>
        </pc:sldMkLst>
        <pc:spChg chg="mod">
          <ac:chgData name="韩 玮光" userId="58792b747b9b0ac3" providerId="LiveId" clId="{F76F23F5-9948-4918-A7FC-BE8DE0658DD3}" dt="2018-11-07T07:56:17.836" v="1381" actId="20577"/>
          <ac:spMkLst>
            <pc:docMk/>
            <pc:sldMk cId="3434118649" sldId="279"/>
            <ac:spMk id="2" creationId="{C4844720-E91B-4962-B960-3D35A9C3657D}"/>
          </ac:spMkLst>
        </pc:spChg>
        <pc:spChg chg="mod">
          <ac:chgData name="韩 玮光" userId="58792b747b9b0ac3" providerId="LiveId" clId="{F76F23F5-9948-4918-A7FC-BE8DE0658DD3}" dt="2018-11-07T08:03:12.347" v="1633" actId="20577"/>
          <ac:spMkLst>
            <pc:docMk/>
            <pc:sldMk cId="3434118649" sldId="279"/>
            <ac:spMk id="3" creationId="{89AEF8C4-DAEB-42A8-BA04-79B38F5AA153}"/>
          </ac:spMkLst>
        </pc:spChg>
      </pc:sldChg>
      <pc:sldChg chg="modSp add">
        <pc:chgData name="韩 玮光" userId="58792b747b9b0ac3" providerId="LiveId" clId="{F76F23F5-9948-4918-A7FC-BE8DE0658DD3}" dt="2018-11-07T08:49:37.783" v="1677" actId="313"/>
        <pc:sldMkLst>
          <pc:docMk/>
          <pc:sldMk cId="2716293813" sldId="280"/>
        </pc:sldMkLst>
        <pc:spChg chg="mod">
          <ac:chgData name="韩 玮光" userId="58792b747b9b0ac3" providerId="LiveId" clId="{F76F23F5-9948-4918-A7FC-BE8DE0658DD3}" dt="2018-11-07T08:46:59.652" v="1638" actId="27636"/>
          <ac:spMkLst>
            <pc:docMk/>
            <pc:sldMk cId="2716293813" sldId="280"/>
            <ac:spMk id="2" creationId="{F8C90B65-8A44-47CC-ADAD-ADD0D1BC270D}"/>
          </ac:spMkLst>
        </pc:spChg>
        <pc:spChg chg="mod">
          <ac:chgData name="韩 玮光" userId="58792b747b9b0ac3" providerId="LiveId" clId="{F76F23F5-9948-4918-A7FC-BE8DE0658DD3}" dt="2018-11-07T08:49:37.783" v="1677" actId="313"/>
          <ac:spMkLst>
            <pc:docMk/>
            <pc:sldMk cId="2716293813" sldId="280"/>
            <ac:spMk id="3" creationId="{7906406C-9EA0-4AB2-8674-9D9543064EB1}"/>
          </ac:spMkLst>
        </pc:spChg>
      </pc:sldChg>
      <pc:sldChg chg="modSp add">
        <pc:chgData name="韩 玮光" userId="58792b747b9b0ac3" providerId="LiveId" clId="{F76F23F5-9948-4918-A7FC-BE8DE0658DD3}" dt="2018-11-07T09:22:11.192" v="1915"/>
        <pc:sldMkLst>
          <pc:docMk/>
          <pc:sldMk cId="3960441558" sldId="281"/>
        </pc:sldMkLst>
        <pc:spChg chg="mod">
          <ac:chgData name="韩 玮光" userId="58792b747b9b0ac3" providerId="LiveId" clId="{F76F23F5-9948-4918-A7FC-BE8DE0658DD3}" dt="2018-11-07T08:50:03.430" v="1694" actId="20577"/>
          <ac:spMkLst>
            <pc:docMk/>
            <pc:sldMk cId="3960441558" sldId="281"/>
            <ac:spMk id="2" creationId="{4BCD85AD-F2CF-472C-9672-6BF218368FF5}"/>
          </ac:spMkLst>
        </pc:spChg>
        <pc:spChg chg="mod">
          <ac:chgData name="韩 玮光" userId="58792b747b9b0ac3" providerId="LiveId" clId="{F76F23F5-9948-4918-A7FC-BE8DE0658DD3}" dt="2018-11-07T09:22:11.192" v="1915"/>
          <ac:spMkLst>
            <pc:docMk/>
            <pc:sldMk cId="3960441558" sldId="281"/>
            <ac:spMk id="3" creationId="{58C25566-A36A-468A-960A-31803D04D9DE}"/>
          </ac:spMkLst>
        </pc:spChg>
      </pc:sldChg>
      <pc:sldChg chg="add del">
        <pc:chgData name="韩 玮光" userId="58792b747b9b0ac3" providerId="LiveId" clId="{F76F23F5-9948-4918-A7FC-BE8DE0658DD3}" dt="2018-11-07T08:49:57.757" v="1680"/>
        <pc:sldMkLst>
          <pc:docMk/>
          <pc:sldMk cId="2447443111" sldId="282"/>
        </pc:sldMkLst>
      </pc:sldChg>
      <pc:sldChg chg="modSp add">
        <pc:chgData name="韩 玮光" userId="58792b747b9b0ac3" providerId="LiveId" clId="{F76F23F5-9948-4918-A7FC-BE8DE0658DD3}" dt="2018-11-07T09:12:58.351" v="1826" actId="20577"/>
        <pc:sldMkLst>
          <pc:docMk/>
          <pc:sldMk cId="3869875920" sldId="282"/>
        </pc:sldMkLst>
        <pc:spChg chg="mod">
          <ac:chgData name="韩 玮光" userId="58792b747b9b0ac3" providerId="LiveId" clId="{F76F23F5-9948-4918-A7FC-BE8DE0658DD3}" dt="2018-11-07T09:11:08.456" v="1806" actId="20577"/>
          <ac:spMkLst>
            <pc:docMk/>
            <pc:sldMk cId="3869875920" sldId="282"/>
            <ac:spMk id="2" creationId="{3E660BAA-37C3-4D41-A072-EA25A8ECAF39}"/>
          </ac:spMkLst>
        </pc:spChg>
        <pc:spChg chg="mod">
          <ac:chgData name="韩 玮光" userId="58792b747b9b0ac3" providerId="LiveId" clId="{F76F23F5-9948-4918-A7FC-BE8DE0658DD3}" dt="2018-11-07T09:12:58.351" v="1826" actId="20577"/>
          <ac:spMkLst>
            <pc:docMk/>
            <pc:sldMk cId="3869875920" sldId="282"/>
            <ac:spMk id="3" creationId="{637F2A62-469E-47E4-9CE7-CC1FF90664F2}"/>
          </ac:spMkLst>
        </pc:spChg>
      </pc:sldChg>
      <pc:sldChg chg="add del">
        <pc:chgData name="韩 玮光" userId="58792b747b9b0ac3" providerId="LiveId" clId="{F76F23F5-9948-4918-A7FC-BE8DE0658DD3}" dt="2018-11-07T09:00:13.504" v="1760"/>
        <pc:sldMkLst>
          <pc:docMk/>
          <pc:sldMk cId="1037740670" sldId="283"/>
        </pc:sldMkLst>
      </pc:sldChg>
      <pc:sldChg chg="modSp add">
        <pc:chgData name="韩 玮光" userId="58792b747b9b0ac3" providerId="LiveId" clId="{F76F23F5-9948-4918-A7FC-BE8DE0658DD3}" dt="2018-11-07T12:58:07.694" v="3097" actId="20577"/>
        <pc:sldMkLst>
          <pc:docMk/>
          <pc:sldMk cId="3898242080" sldId="283"/>
        </pc:sldMkLst>
        <pc:spChg chg="mod">
          <ac:chgData name="韩 玮光" userId="58792b747b9b0ac3" providerId="LiveId" clId="{F76F23F5-9948-4918-A7FC-BE8DE0658DD3}" dt="2018-11-07T12:58:07.694" v="3097" actId="20577"/>
          <ac:spMkLst>
            <pc:docMk/>
            <pc:sldMk cId="3898242080" sldId="283"/>
            <ac:spMk id="2" creationId="{D1CC1A93-6C74-4F24-939E-C4E83CDDD504}"/>
          </ac:spMkLst>
        </pc:spChg>
        <pc:spChg chg="mod">
          <ac:chgData name="韩 玮光" userId="58792b747b9b0ac3" providerId="LiveId" clId="{F76F23F5-9948-4918-A7FC-BE8DE0658DD3}" dt="2018-11-07T09:10:22.397" v="1783" actId="20577"/>
          <ac:spMkLst>
            <pc:docMk/>
            <pc:sldMk cId="3898242080" sldId="283"/>
            <ac:spMk id="3" creationId="{EF57962D-D183-4952-973C-2A0288A633A2}"/>
          </ac:spMkLst>
        </pc:spChg>
      </pc:sldChg>
      <pc:sldChg chg="addSp modSp add">
        <pc:chgData name="韩 玮光" userId="58792b747b9b0ac3" providerId="LiveId" clId="{F76F23F5-9948-4918-A7FC-BE8DE0658DD3}" dt="2018-11-07T09:31:08.936" v="1976"/>
        <pc:sldMkLst>
          <pc:docMk/>
          <pc:sldMk cId="310631467" sldId="284"/>
        </pc:sldMkLst>
        <pc:spChg chg="mod">
          <ac:chgData name="韩 玮光" userId="58792b747b9b0ac3" providerId="LiveId" clId="{F76F23F5-9948-4918-A7FC-BE8DE0658DD3}" dt="2018-11-07T09:30:43.835" v="1970" actId="20577"/>
          <ac:spMkLst>
            <pc:docMk/>
            <pc:sldMk cId="310631467" sldId="284"/>
            <ac:spMk id="2" creationId="{E94D29F3-2C37-40EB-9199-346BE24CEA30}"/>
          </ac:spMkLst>
        </pc:spChg>
        <pc:spChg chg="mod">
          <ac:chgData name="韩 玮光" userId="58792b747b9b0ac3" providerId="LiveId" clId="{F76F23F5-9948-4918-A7FC-BE8DE0658DD3}" dt="2018-11-07T09:31:08.936" v="1976"/>
          <ac:spMkLst>
            <pc:docMk/>
            <pc:sldMk cId="310631467" sldId="284"/>
            <ac:spMk id="3" creationId="{52461C43-1175-465D-8E28-E8276B803AA0}"/>
          </ac:spMkLst>
        </pc:spChg>
        <pc:picChg chg="add mod">
          <ac:chgData name="韩 玮光" userId="58792b747b9b0ac3" providerId="LiveId" clId="{F76F23F5-9948-4918-A7FC-BE8DE0658DD3}" dt="2018-11-07T09:30:47.336" v="1972" actId="1076"/>
          <ac:picMkLst>
            <pc:docMk/>
            <pc:sldMk cId="310631467" sldId="284"/>
            <ac:picMk id="4" creationId="{011041B1-167D-4598-836B-AED42DC5B6ED}"/>
          </ac:picMkLst>
        </pc:picChg>
      </pc:sldChg>
      <pc:sldChg chg="addSp modSp add del">
        <pc:chgData name="韩 玮光" userId="58792b747b9b0ac3" providerId="LiveId" clId="{F76F23F5-9948-4918-A7FC-BE8DE0658DD3}" dt="2018-11-07T09:37:49.467" v="2017" actId="2696"/>
        <pc:sldMkLst>
          <pc:docMk/>
          <pc:sldMk cId="778176600" sldId="285"/>
        </pc:sldMkLst>
        <pc:spChg chg="mod">
          <ac:chgData name="韩 玮光" userId="58792b747b9b0ac3" providerId="LiveId" clId="{F76F23F5-9948-4918-A7FC-BE8DE0658DD3}" dt="2018-11-07T09:32:29.955" v="1978"/>
          <ac:spMkLst>
            <pc:docMk/>
            <pc:sldMk cId="778176600" sldId="285"/>
            <ac:spMk id="2" creationId="{53535C18-BD79-4ED6-B934-245D953AC424}"/>
          </ac:spMkLst>
        </pc:spChg>
        <pc:spChg chg="mod">
          <ac:chgData name="韩 玮光" userId="58792b747b9b0ac3" providerId="LiveId" clId="{F76F23F5-9948-4918-A7FC-BE8DE0658DD3}" dt="2018-11-07T09:36:37.973" v="2007" actId="113"/>
          <ac:spMkLst>
            <pc:docMk/>
            <pc:sldMk cId="778176600" sldId="285"/>
            <ac:spMk id="3" creationId="{346B2A5E-2BE3-4DDA-9998-C8FC8C75F464}"/>
          </ac:spMkLst>
        </pc:spChg>
        <pc:picChg chg="add mod">
          <ac:chgData name="韩 玮光" userId="58792b747b9b0ac3" providerId="LiveId" clId="{F76F23F5-9948-4918-A7FC-BE8DE0658DD3}" dt="2018-11-07T09:33:10.983" v="1983" actId="1076"/>
          <ac:picMkLst>
            <pc:docMk/>
            <pc:sldMk cId="778176600" sldId="285"/>
            <ac:picMk id="4" creationId="{14783A9A-B385-4D3C-A88C-C5B7E50FD4FF}"/>
          </ac:picMkLst>
        </pc:picChg>
      </pc:sldChg>
      <pc:sldChg chg="addSp modSp add">
        <pc:chgData name="韩 玮光" userId="58792b747b9b0ac3" providerId="LiveId" clId="{F76F23F5-9948-4918-A7FC-BE8DE0658DD3}" dt="2018-11-07T09:37:39.864" v="2016" actId="1076"/>
        <pc:sldMkLst>
          <pc:docMk/>
          <pc:sldMk cId="1645194722" sldId="286"/>
        </pc:sldMkLst>
        <pc:grpChg chg="add mod">
          <ac:chgData name="韩 玮光" userId="58792b747b9b0ac3" providerId="LiveId" clId="{F76F23F5-9948-4918-A7FC-BE8DE0658DD3}" dt="2018-11-07T09:37:39.864" v="2016" actId="1076"/>
          <ac:grpSpMkLst>
            <pc:docMk/>
            <pc:sldMk cId="1645194722" sldId="286"/>
            <ac:grpSpMk id="8" creationId="{CD0635A3-3C58-4E58-AC94-A7421A3DA955}"/>
          </ac:grpSpMkLst>
        </pc:grpChg>
        <pc:picChg chg="add mod">
          <ac:chgData name="韩 玮光" userId="58792b747b9b0ac3" providerId="LiveId" clId="{F76F23F5-9948-4918-A7FC-BE8DE0658DD3}" dt="2018-11-07T09:37:10.193" v="2010" actId="1076"/>
          <ac:picMkLst>
            <pc:docMk/>
            <pc:sldMk cId="1645194722" sldId="286"/>
            <ac:picMk id="5" creationId="{979EBEE8-000A-4920-9CA9-42B50E69000A}"/>
          </ac:picMkLst>
        </pc:picChg>
        <pc:picChg chg="add mod">
          <ac:chgData name="韩 玮光" userId="58792b747b9b0ac3" providerId="LiveId" clId="{F76F23F5-9948-4918-A7FC-BE8DE0658DD3}" dt="2018-11-07T09:37:38.042" v="2015" actId="164"/>
          <ac:picMkLst>
            <pc:docMk/>
            <pc:sldMk cId="1645194722" sldId="286"/>
            <ac:picMk id="6" creationId="{2D76309B-6568-4862-AC5F-F695B6827BA4}"/>
          </ac:picMkLst>
        </pc:picChg>
        <pc:picChg chg="add mod">
          <ac:chgData name="韩 玮光" userId="58792b747b9b0ac3" providerId="LiveId" clId="{F76F23F5-9948-4918-A7FC-BE8DE0658DD3}" dt="2018-11-07T09:37:38.042" v="2015" actId="164"/>
          <ac:picMkLst>
            <pc:docMk/>
            <pc:sldMk cId="1645194722" sldId="286"/>
            <ac:picMk id="7" creationId="{25B4C790-F716-4FE7-B67A-7C7F7148B054}"/>
          </ac:picMkLst>
        </pc:picChg>
      </pc:sldChg>
      <pc:sldChg chg="addSp delSp modSp add">
        <pc:chgData name="韩 玮光" userId="58792b747b9b0ac3" providerId="LiveId" clId="{F76F23F5-9948-4918-A7FC-BE8DE0658DD3}" dt="2018-11-07T09:40:42.602" v="2040" actId="1076"/>
        <pc:sldMkLst>
          <pc:docMk/>
          <pc:sldMk cId="3454748004" sldId="287"/>
        </pc:sldMkLst>
        <pc:spChg chg="mod">
          <ac:chgData name="韩 玮光" userId="58792b747b9b0ac3" providerId="LiveId" clId="{F76F23F5-9948-4918-A7FC-BE8DE0658DD3}" dt="2018-11-07T09:39:33.072" v="2027" actId="113"/>
          <ac:spMkLst>
            <pc:docMk/>
            <pc:sldMk cId="3454748004" sldId="287"/>
            <ac:spMk id="3" creationId="{346B2A5E-2BE3-4DDA-9998-C8FC8C75F464}"/>
          </ac:spMkLst>
        </pc:spChg>
        <pc:grpChg chg="del">
          <ac:chgData name="韩 玮光" userId="58792b747b9b0ac3" providerId="LiveId" clId="{F76F23F5-9948-4918-A7FC-BE8DE0658DD3}" dt="2018-11-07T09:37:57.208" v="2019" actId="478"/>
          <ac:grpSpMkLst>
            <pc:docMk/>
            <pc:sldMk cId="3454748004" sldId="287"/>
            <ac:grpSpMk id="8" creationId="{CD0635A3-3C58-4E58-AC94-A7421A3DA955}"/>
          </ac:grpSpMkLst>
        </pc:grpChg>
        <pc:picChg chg="del">
          <ac:chgData name="韩 玮光" userId="58792b747b9b0ac3" providerId="LiveId" clId="{F76F23F5-9948-4918-A7FC-BE8DE0658DD3}" dt="2018-11-07T09:37:57.650" v="2020" actId="478"/>
          <ac:picMkLst>
            <pc:docMk/>
            <pc:sldMk cId="3454748004" sldId="287"/>
            <ac:picMk id="5" creationId="{979EBEE8-000A-4920-9CA9-42B50E69000A}"/>
          </ac:picMkLst>
        </pc:picChg>
        <pc:picChg chg="add mod ord">
          <ac:chgData name="韩 玮光" userId="58792b747b9b0ac3" providerId="LiveId" clId="{F76F23F5-9948-4918-A7FC-BE8DE0658DD3}" dt="2018-11-07T09:40:33.037" v="2036" actId="167"/>
          <ac:picMkLst>
            <pc:docMk/>
            <pc:sldMk cId="3454748004" sldId="287"/>
            <ac:picMk id="9" creationId="{E5204151-D543-45DB-8196-32023185D77C}"/>
          </ac:picMkLst>
        </pc:picChg>
        <pc:picChg chg="add mod">
          <ac:chgData name="韩 玮光" userId="58792b747b9b0ac3" providerId="LiveId" clId="{F76F23F5-9948-4918-A7FC-BE8DE0658DD3}" dt="2018-11-07T09:40:42.602" v="2040" actId="1076"/>
          <ac:picMkLst>
            <pc:docMk/>
            <pc:sldMk cId="3454748004" sldId="287"/>
            <ac:picMk id="10" creationId="{BCEB50D7-F31C-4D92-B09C-28AF9D38F2AA}"/>
          </ac:picMkLst>
        </pc:picChg>
      </pc:sldChg>
      <pc:sldChg chg="addSp modSp add">
        <pc:chgData name="韩 玮光" userId="58792b747b9b0ac3" providerId="LiveId" clId="{F76F23F5-9948-4918-A7FC-BE8DE0658DD3}" dt="2018-11-07T09:49:28.813" v="2080" actId="113"/>
        <pc:sldMkLst>
          <pc:docMk/>
          <pc:sldMk cId="3134508312" sldId="288"/>
        </pc:sldMkLst>
        <pc:spChg chg="mod">
          <ac:chgData name="韩 玮光" userId="58792b747b9b0ac3" providerId="LiveId" clId="{F76F23F5-9948-4918-A7FC-BE8DE0658DD3}" dt="2018-11-07T09:41:07.264" v="2042"/>
          <ac:spMkLst>
            <pc:docMk/>
            <pc:sldMk cId="3134508312" sldId="288"/>
            <ac:spMk id="2" creationId="{55EBF50F-B6FD-40F6-807A-E38E335B368A}"/>
          </ac:spMkLst>
        </pc:spChg>
        <pc:spChg chg="mod">
          <ac:chgData name="韩 玮光" userId="58792b747b9b0ac3" providerId="LiveId" clId="{F76F23F5-9948-4918-A7FC-BE8DE0658DD3}" dt="2018-11-07T09:49:28.813" v="2080" actId="113"/>
          <ac:spMkLst>
            <pc:docMk/>
            <pc:sldMk cId="3134508312" sldId="288"/>
            <ac:spMk id="3" creationId="{DC3D671C-04A7-4885-8278-75DEC330B91B}"/>
          </ac:spMkLst>
        </pc:spChg>
        <pc:picChg chg="add mod">
          <ac:chgData name="韩 玮光" userId="58792b747b9b0ac3" providerId="LiveId" clId="{F76F23F5-9948-4918-A7FC-BE8DE0658DD3}" dt="2018-11-07T09:41:45.391" v="2044" actId="1076"/>
          <ac:picMkLst>
            <pc:docMk/>
            <pc:sldMk cId="3134508312" sldId="288"/>
            <ac:picMk id="4" creationId="{EB9BFCBC-C7AD-4BEB-A973-009BF0F08233}"/>
          </ac:picMkLst>
        </pc:picChg>
      </pc:sldChg>
      <pc:sldChg chg="addSp delSp modSp add modNotesTx">
        <pc:chgData name="韩 玮光" userId="58792b747b9b0ac3" providerId="LiveId" clId="{F76F23F5-9948-4918-A7FC-BE8DE0658DD3}" dt="2018-11-07T12:13:46.021" v="2559" actId="20577"/>
        <pc:sldMkLst>
          <pc:docMk/>
          <pc:sldMk cId="1584134894" sldId="289"/>
        </pc:sldMkLst>
        <pc:spChg chg="mod">
          <ac:chgData name="韩 玮光" userId="58792b747b9b0ac3" providerId="LiveId" clId="{F76F23F5-9948-4918-A7FC-BE8DE0658DD3}" dt="2018-11-07T09:50:15.259" v="2091" actId="20577"/>
          <ac:spMkLst>
            <pc:docMk/>
            <pc:sldMk cId="1584134894" sldId="289"/>
            <ac:spMk id="2" creationId="{E44EB4EF-D7CC-4EBE-B049-54F946B1D753}"/>
          </ac:spMkLst>
        </pc:spChg>
        <pc:spChg chg="del">
          <ac:chgData name="韩 玮光" userId="58792b747b9b0ac3" providerId="LiveId" clId="{F76F23F5-9948-4918-A7FC-BE8DE0658DD3}" dt="2018-11-07T09:50:38.607" v="2092"/>
          <ac:spMkLst>
            <pc:docMk/>
            <pc:sldMk cId="1584134894" sldId="289"/>
            <ac:spMk id="3" creationId="{2F9357DD-6FF0-4E81-A93A-C29A3C2E88EB}"/>
          </ac:spMkLst>
        </pc:spChg>
        <pc:spChg chg="add del mod">
          <ac:chgData name="韩 玮光" userId="58792b747b9b0ac3" providerId="LiveId" clId="{F76F23F5-9948-4918-A7FC-BE8DE0658DD3}" dt="2018-11-07T12:03:30.994" v="2320"/>
          <ac:spMkLst>
            <pc:docMk/>
            <pc:sldMk cId="1584134894" sldId="289"/>
            <ac:spMk id="7" creationId="{EB685032-83DF-4D4C-A20C-753895486F96}"/>
          </ac:spMkLst>
        </pc:spChg>
        <pc:spChg chg="add mod">
          <ac:chgData name="韩 玮光" userId="58792b747b9b0ac3" providerId="LiveId" clId="{F76F23F5-9948-4918-A7FC-BE8DE0658DD3}" dt="2018-11-07T12:12:59.684" v="2522" actId="1037"/>
          <ac:spMkLst>
            <pc:docMk/>
            <pc:sldMk cId="1584134894" sldId="289"/>
            <ac:spMk id="8" creationId="{63265EEA-4228-45BF-8A9D-A474B408A057}"/>
          </ac:spMkLst>
        </pc:spChg>
        <pc:picChg chg="add mod">
          <ac:chgData name="韩 玮光" userId="58792b747b9b0ac3" providerId="LiveId" clId="{F76F23F5-9948-4918-A7FC-BE8DE0658DD3}" dt="2018-11-07T12:12:44.232" v="2513" actId="1076"/>
          <ac:picMkLst>
            <pc:docMk/>
            <pc:sldMk cId="1584134894" sldId="289"/>
            <ac:picMk id="4" creationId="{41F646D4-7615-4F18-BDBF-C2F65CC3D917}"/>
          </ac:picMkLst>
        </pc:picChg>
        <pc:picChg chg="add mod">
          <ac:chgData name="韩 玮光" userId="58792b747b9b0ac3" providerId="LiveId" clId="{F76F23F5-9948-4918-A7FC-BE8DE0658DD3}" dt="2018-11-07T12:12:41.501" v="2511" actId="1076"/>
          <ac:picMkLst>
            <pc:docMk/>
            <pc:sldMk cId="1584134894" sldId="289"/>
            <ac:picMk id="5" creationId="{619C8C49-3EC4-44BB-BD41-27FCF66CBEB0}"/>
          </ac:picMkLst>
        </pc:picChg>
        <pc:picChg chg="add mod">
          <ac:chgData name="韩 玮光" userId="58792b747b9b0ac3" providerId="LiveId" clId="{F76F23F5-9948-4918-A7FC-BE8DE0658DD3}" dt="2018-11-07T12:12:42.437" v="2512" actId="1076"/>
          <ac:picMkLst>
            <pc:docMk/>
            <pc:sldMk cId="1584134894" sldId="289"/>
            <ac:picMk id="6" creationId="{EF233465-2F9E-4006-B363-E562C828BA70}"/>
          </ac:picMkLst>
        </pc:picChg>
      </pc:sldChg>
      <pc:sldChg chg="addSp delSp modSp add modNotesTx">
        <pc:chgData name="韩 玮光" userId="58792b747b9b0ac3" providerId="LiveId" clId="{F76F23F5-9948-4918-A7FC-BE8DE0658DD3}" dt="2018-11-07T12:11:25.359" v="2464" actId="20577"/>
        <pc:sldMkLst>
          <pc:docMk/>
          <pc:sldMk cId="3106457042" sldId="290"/>
        </pc:sldMkLst>
        <pc:spChg chg="mod">
          <ac:chgData name="韩 玮光" userId="58792b747b9b0ac3" providerId="LiveId" clId="{F76F23F5-9948-4918-A7FC-BE8DE0658DD3}" dt="2018-11-07T09:53:12.740" v="2114" actId="20577"/>
          <ac:spMkLst>
            <pc:docMk/>
            <pc:sldMk cId="3106457042" sldId="290"/>
            <ac:spMk id="2" creationId="{CFCC60B4-8253-4EFD-9468-6E826D785AA5}"/>
          </ac:spMkLst>
        </pc:spChg>
        <pc:spChg chg="del">
          <ac:chgData name="韩 玮光" userId="58792b747b9b0ac3" providerId="LiveId" clId="{F76F23F5-9948-4918-A7FC-BE8DE0658DD3}" dt="2018-11-07T09:53:40.797" v="2115"/>
          <ac:spMkLst>
            <pc:docMk/>
            <pc:sldMk cId="3106457042" sldId="290"/>
            <ac:spMk id="3" creationId="{37D6D80E-30DD-4E2C-B08B-7C0D8A4B9902}"/>
          </ac:spMkLst>
        </pc:spChg>
        <pc:spChg chg="add mod">
          <ac:chgData name="韩 玮光" userId="58792b747b9b0ac3" providerId="LiveId" clId="{F76F23F5-9948-4918-A7FC-BE8DE0658DD3}" dt="2018-11-07T12:06:53.728" v="2344" actId="6549"/>
          <ac:spMkLst>
            <pc:docMk/>
            <pc:sldMk cId="3106457042" sldId="290"/>
            <ac:spMk id="5" creationId="{1F121C13-FC97-4259-936E-B5D8D5166B3C}"/>
          </ac:spMkLst>
        </pc:spChg>
        <pc:spChg chg="add del">
          <ac:chgData name="韩 玮光" userId="58792b747b9b0ac3" providerId="LiveId" clId="{F76F23F5-9948-4918-A7FC-BE8DE0658DD3}" dt="2018-11-07T09:54:19.040" v="2140"/>
          <ac:spMkLst>
            <pc:docMk/>
            <pc:sldMk cId="3106457042" sldId="290"/>
            <ac:spMk id="6" creationId="{C14204CD-5EC2-416A-99F0-DF1F2F3643CA}"/>
          </ac:spMkLst>
        </pc:spChg>
        <pc:picChg chg="add mod">
          <ac:chgData name="韩 玮光" userId="58792b747b9b0ac3" providerId="LiveId" clId="{F76F23F5-9948-4918-A7FC-BE8DE0658DD3}" dt="2018-11-07T09:53:42.686" v="2116" actId="1076"/>
          <ac:picMkLst>
            <pc:docMk/>
            <pc:sldMk cId="3106457042" sldId="290"/>
            <ac:picMk id="4" creationId="{27062A8F-C072-419A-B57D-FA65458BF136}"/>
          </ac:picMkLst>
        </pc:picChg>
      </pc:sldChg>
      <pc:sldChg chg="addSp delSp modSp add modNotesTx">
        <pc:chgData name="韩 玮光" userId="58792b747b9b0ac3" providerId="LiveId" clId="{F76F23F5-9948-4918-A7FC-BE8DE0658DD3}" dt="2018-11-07T12:12:35.599" v="2509" actId="20577"/>
        <pc:sldMkLst>
          <pc:docMk/>
          <pc:sldMk cId="388649675" sldId="291"/>
        </pc:sldMkLst>
        <pc:spChg chg="mod">
          <ac:chgData name="韩 玮光" userId="58792b747b9b0ac3" providerId="LiveId" clId="{F76F23F5-9948-4918-A7FC-BE8DE0658DD3}" dt="2018-11-07T12:00:30.483" v="2302" actId="313"/>
          <ac:spMkLst>
            <pc:docMk/>
            <pc:sldMk cId="388649675" sldId="291"/>
            <ac:spMk id="2" creationId="{CADDDADC-B94C-4119-A224-35CDD4EA425E}"/>
          </ac:spMkLst>
        </pc:spChg>
        <pc:spChg chg="del">
          <ac:chgData name="韩 玮光" userId="58792b747b9b0ac3" providerId="LiveId" clId="{F76F23F5-9948-4918-A7FC-BE8DE0658DD3}" dt="2018-11-07T12:00:44.089" v="2303"/>
          <ac:spMkLst>
            <pc:docMk/>
            <pc:sldMk cId="388649675" sldId="291"/>
            <ac:spMk id="3" creationId="{3FAC5A15-BA28-4800-A4B1-82288760A6AC}"/>
          </ac:spMkLst>
        </pc:spChg>
        <pc:spChg chg="add del">
          <ac:chgData name="韩 玮光" userId="58792b747b9b0ac3" providerId="LiveId" clId="{F76F23F5-9948-4918-A7FC-BE8DE0658DD3}" dt="2018-11-07T12:03:10.603" v="2317"/>
          <ac:spMkLst>
            <pc:docMk/>
            <pc:sldMk cId="388649675" sldId="291"/>
            <ac:spMk id="7" creationId="{6E8CB0A7-B2F3-430C-A247-2D9F4ABB4D87}"/>
          </ac:spMkLst>
        </pc:spChg>
        <pc:spChg chg="add mod">
          <ac:chgData name="韩 玮光" userId="58792b747b9b0ac3" providerId="LiveId" clId="{F76F23F5-9948-4918-A7FC-BE8DE0658DD3}" dt="2018-11-07T12:04:27.919" v="2342" actId="14100"/>
          <ac:spMkLst>
            <pc:docMk/>
            <pc:sldMk cId="388649675" sldId="291"/>
            <ac:spMk id="8" creationId="{E1A1A675-4947-43CA-917E-E55DF7B4C3F3}"/>
          </ac:spMkLst>
        </pc:spChg>
        <pc:spChg chg="add mod">
          <ac:chgData name="韩 玮光" userId="58792b747b9b0ac3" providerId="LiveId" clId="{F76F23F5-9948-4918-A7FC-BE8DE0658DD3}" dt="2018-11-07T12:04:08.922" v="2337" actId="1037"/>
          <ac:spMkLst>
            <pc:docMk/>
            <pc:sldMk cId="388649675" sldId="291"/>
            <ac:spMk id="9" creationId="{33F770D5-4FE2-4024-8582-4581D404CE30}"/>
          </ac:spMkLst>
        </pc:spChg>
        <pc:spChg chg="add mod">
          <ac:chgData name="韩 玮光" userId="58792b747b9b0ac3" providerId="LiveId" clId="{F76F23F5-9948-4918-A7FC-BE8DE0658DD3}" dt="2018-11-07T12:04:32.356" v="2343" actId="14100"/>
          <ac:spMkLst>
            <pc:docMk/>
            <pc:sldMk cId="388649675" sldId="291"/>
            <ac:spMk id="10" creationId="{ADCDC891-ECEB-4A3A-89CE-FD2A33011825}"/>
          </ac:spMkLst>
        </pc:spChg>
        <pc:picChg chg="add mod">
          <ac:chgData name="韩 玮光" userId="58792b747b9b0ac3" providerId="LiveId" clId="{F76F23F5-9948-4918-A7FC-BE8DE0658DD3}" dt="2018-11-07T12:01:33.855" v="2315" actId="1076"/>
          <ac:picMkLst>
            <pc:docMk/>
            <pc:sldMk cId="388649675" sldId="291"/>
            <ac:picMk id="4" creationId="{60653AFD-748E-4FAC-8925-5EC72587E75F}"/>
          </ac:picMkLst>
        </pc:picChg>
        <pc:picChg chg="add mod">
          <ac:chgData name="韩 玮光" userId="58792b747b9b0ac3" providerId="LiveId" clId="{F76F23F5-9948-4918-A7FC-BE8DE0658DD3}" dt="2018-11-07T12:01:27.792" v="2310" actId="1076"/>
          <ac:picMkLst>
            <pc:docMk/>
            <pc:sldMk cId="388649675" sldId="291"/>
            <ac:picMk id="5" creationId="{83E3E09A-D7BA-4A70-80E6-01B97957D6DD}"/>
          </ac:picMkLst>
        </pc:picChg>
        <pc:picChg chg="add mod">
          <ac:chgData name="韩 玮光" userId="58792b747b9b0ac3" providerId="LiveId" clId="{F76F23F5-9948-4918-A7FC-BE8DE0658DD3}" dt="2018-11-07T12:01:31.929" v="2314" actId="1076"/>
          <ac:picMkLst>
            <pc:docMk/>
            <pc:sldMk cId="388649675" sldId="291"/>
            <ac:picMk id="6" creationId="{F6A782C6-29A0-4B44-86A6-CB2037C65224}"/>
          </ac:picMkLst>
        </pc:picChg>
      </pc:sldChg>
      <pc:sldChg chg="addSp delSp modSp add modNotesTx">
        <pc:chgData name="韩 玮光" userId="58792b747b9b0ac3" providerId="LiveId" clId="{F76F23F5-9948-4918-A7FC-BE8DE0658DD3}" dt="2018-11-07T12:10:30.518" v="2451" actId="20577"/>
        <pc:sldMkLst>
          <pc:docMk/>
          <pc:sldMk cId="1892916289" sldId="292"/>
        </pc:sldMkLst>
        <pc:spChg chg="mod">
          <ac:chgData name="韩 玮光" userId="58792b747b9b0ac3" providerId="LiveId" clId="{F76F23F5-9948-4918-A7FC-BE8DE0658DD3}" dt="2018-11-07T12:09:00.927" v="2371" actId="313"/>
          <ac:spMkLst>
            <pc:docMk/>
            <pc:sldMk cId="1892916289" sldId="292"/>
            <ac:spMk id="2" creationId="{CFCC60B4-8253-4EFD-9468-6E826D785AA5}"/>
          </ac:spMkLst>
        </pc:spChg>
        <pc:spChg chg="del">
          <ac:chgData name="韩 玮光" userId="58792b747b9b0ac3" providerId="LiveId" clId="{F76F23F5-9948-4918-A7FC-BE8DE0658DD3}" dt="2018-11-07T12:07:57.699" v="2355" actId="478"/>
          <ac:spMkLst>
            <pc:docMk/>
            <pc:sldMk cId="1892916289" sldId="292"/>
            <ac:spMk id="5" creationId="{1F121C13-FC97-4259-936E-B5D8D5166B3C}"/>
          </ac:spMkLst>
        </pc:spChg>
        <pc:spChg chg="add del mod">
          <ac:chgData name="韩 玮光" userId="58792b747b9b0ac3" providerId="LiveId" clId="{F76F23F5-9948-4918-A7FC-BE8DE0658DD3}" dt="2018-11-07T12:07:56.007" v="2354" actId="478"/>
          <ac:spMkLst>
            <pc:docMk/>
            <pc:sldMk cId="1892916289" sldId="292"/>
            <ac:spMk id="6" creationId="{55A1467F-4B99-485B-9B46-8D1D461F633F}"/>
          </ac:spMkLst>
        </pc:spChg>
        <pc:spChg chg="add mod">
          <ac:chgData name="韩 玮光" userId="58792b747b9b0ac3" providerId="LiveId" clId="{F76F23F5-9948-4918-A7FC-BE8DE0658DD3}" dt="2018-11-07T12:08:50.720" v="2368" actId="1076"/>
          <ac:spMkLst>
            <pc:docMk/>
            <pc:sldMk cId="1892916289" sldId="292"/>
            <ac:spMk id="10" creationId="{12E798DC-8E79-4218-8F05-4AF94B72D868}"/>
          </ac:spMkLst>
        </pc:spChg>
        <pc:spChg chg="add mod">
          <ac:chgData name="韩 玮光" userId="58792b747b9b0ac3" providerId="LiveId" clId="{F76F23F5-9948-4918-A7FC-BE8DE0658DD3}" dt="2018-11-07T12:09:05.442" v="2372" actId="1076"/>
          <ac:spMkLst>
            <pc:docMk/>
            <pc:sldMk cId="1892916289" sldId="292"/>
            <ac:spMk id="11" creationId="{AB52AE6F-13EB-4957-BAFB-FD8FA83C697A}"/>
          </ac:spMkLst>
        </pc:spChg>
        <pc:spChg chg="add mod">
          <ac:chgData name="韩 玮光" userId="58792b747b9b0ac3" providerId="LiveId" clId="{F76F23F5-9948-4918-A7FC-BE8DE0658DD3}" dt="2018-11-07T12:09:46.647" v="2422" actId="1036"/>
          <ac:spMkLst>
            <pc:docMk/>
            <pc:sldMk cId="1892916289" sldId="292"/>
            <ac:spMk id="12" creationId="{DCCC7A95-23CB-490E-9739-26FE692D9607}"/>
          </ac:spMkLst>
        </pc:spChg>
        <pc:picChg chg="del">
          <ac:chgData name="韩 玮光" userId="58792b747b9b0ac3" providerId="LiveId" clId="{F76F23F5-9948-4918-A7FC-BE8DE0658DD3}" dt="2018-11-07T12:07:51.468" v="2353" actId="478"/>
          <ac:picMkLst>
            <pc:docMk/>
            <pc:sldMk cId="1892916289" sldId="292"/>
            <ac:picMk id="4" creationId="{27062A8F-C072-419A-B57D-FA65458BF136}"/>
          </ac:picMkLst>
        </pc:picChg>
        <pc:picChg chg="add mod">
          <ac:chgData name="韩 玮光" userId="58792b747b9b0ac3" providerId="LiveId" clId="{F76F23F5-9948-4918-A7FC-BE8DE0658DD3}" dt="2018-11-07T12:08:29.062" v="2362" actId="1076"/>
          <ac:picMkLst>
            <pc:docMk/>
            <pc:sldMk cId="1892916289" sldId="292"/>
            <ac:picMk id="7" creationId="{67156054-47F8-4A39-BAB2-D0095760DAE9}"/>
          </ac:picMkLst>
        </pc:picChg>
        <pc:picChg chg="add mod">
          <ac:chgData name="韩 玮光" userId="58792b747b9b0ac3" providerId="LiveId" clId="{F76F23F5-9948-4918-A7FC-BE8DE0658DD3}" dt="2018-11-07T12:09:24.142" v="2381" actId="1076"/>
          <ac:picMkLst>
            <pc:docMk/>
            <pc:sldMk cId="1892916289" sldId="292"/>
            <ac:picMk id="8" creationId="{B4E395B0-B29A-4DD2-A8E5-A19A856AF51A}"/>
          </ac:picMkLst>
        </pc:picChg>
        <pc:picChg chg="add mod">
          <ac:chgData name="韩 玮光" userId="58792b747b9b0ac3" providerId="LiveId" clId="{F76F23F5-9948-4918-A7FC-BE8DE0658DD3}" dt="2018-11-07T12:08:34.311" v="2364" actId="1076"/>
          <ac:picMkLst>
            <pc:docMk/>
            <pc:sldMk cId="1892916289" sldId="292"/>
            <ac:picMk id="9" creationId="{2B27574E-E18E-4843-8D01-DD97592FA6D9}"/>
          </ac:picMkLst>
        </pc:picChg>
      </pc:sldChg>
      <pc:sldChg chg="modSp add">
        <pc:chgData name="韩 玮光" userId="58792b747b9b0ac3" providerId="LiveId" clId="{F76F23F5-9948-4918-A7FC-BE8DE0658DD3}" dt="2018-11-07T12:27:03.034" v="2935"/>
        <pc:sldMkLst>
          <pc:docMk/>
          <pc:sldMk cId="1615508221" sldId="293"/>
        </pc:sldMkLst>
        <pc:spChg chg="mod">
          <ac:chgData name="韩 玮光" userId="58792b747b9b0ac3" providerId="LiveId" clId="{F76F23F5-9948-4918-A7FC-BE8DE0658DD3}" dt="2018-11-07T12:14:28.311" v="2570" actId="20577"/>
          <ac:spMkLst>
            <pc:docMk/>
            <pc:sldMk cId="1615508221" sldId="293"/>
            <ac:spMk id="2" creationId="{E3B74699-C933-4B41-85F9-01A5361CC82C}"/>
          </ac:spMkLst>
        </pc:spChg>
        <pc:spChg chg="mod">
          <ac:chgData name="韩 玮光" userId="58792b747b9b0ac3" providerId="LiveId" clId="{F76F23F5-9948-4918-A7FC-BE8DE0658DD3}" dt="2018-11-07T12:27:03.034" v="2935"/>
          <ac:spMkLst>
            <pc:docMk/>
            <pc:sldMk cId="1615508221" sldId="293"/>
            <ac:spMk id="3" creationId="{219BF624-B45C-4658-809C-7C2E08E5DD3F}"/>
          </ac:spMkLst>
        </pc:spChg>
      </pc:sldChg>
      <pc:sldChg chg="modSp add">
        <pc:chgData name="韩 玮光" userId="58792b747b9b0ac3" providerId="LiveId" clId="{F76F23F5-9948-4918-A7FC-BE8DE0658DD3}" dt="2018-11-07T12:26:25.156" v="2928" actId="20577"/>
        <pc:sldMkLst>
          <pc:docMk/>
          <pc:sldMk cId="234247619" sldId="294"/>
        </pc:sldMkLst>
        <pc:spChg chg="mod">
          <ac:chgData name="韩 玮光" userId="58792b747b9b0ac3" providerId="LiveId" clId="{F76F23F5-9948-4918-A7FC-BE8DE0658DD3}" dt="2018-11-07T12:26:11.009" v="2919"/>
          <ac:spMkLst>
            <pc:docMk/>
            <pc:sldMk cId="234247619" sldId="294"/>
            <ac:spMk id="2" creationId="{E610DF3E-496A-471E-A9E3-60EE89778396}"/>
          </ac:spMkLst>
        </pc:spChg>
        <pc:spChg chg="mod">
          <ac:chgData name="韩 玮光" userId="58792b747b9b0ac3" providerId="LiveId" clId="{F76F23F5-9948-4918-A7FC-BE8DE0658DD3}" dt="2018-11-07T12:26:25.156" v="2928" actId="20577"/>
          <ac:spMkLst>
            <pc:docMk/>
            <pc:sldMk cId="234247619" sldId="294"/>
            <ac:spMk id="3" creationId="{434364A2-CD06-4AEC-96CF-7557981CD669}"/>
          </ac:spMkLst>
        </pc:spChg>
      </pc:sldChg>
      <pc:sldChg chg="modSp add">
        <pc:chgData name="韩 玮光" userId="58792b747b9b0ac3" providerId="LiveId" clId="{F76F23F5-9948-4918-A7FC-BE8DE0658DD3}" dt="2018-11-07T12:49:41.428" v="2965" actId="20577"/>
        <pc:sldMkLst>
          <pc:docMk/>
          <pc:sldMk cId="2475783034" sldId="295"/>
        </pc:sldMkLst>
        <pc:spChg chg="mod">
          <ac:chgData name="韩 玮光" userId="58792b747b9b0ac3" providerId="LiveId" clId="{F76F23F5-9948-4918-A7FC-BE8DE0658DD3}" dt="2018-11-07T12:49:09.227" v="2940" actId="27636"/>
          <ac:spMkLst>
            <pc:docMk/>
            <pc:sldMk cId="2475783034" sldId="295"/>
            <ac:spMk id="2" creationId="{6D356DD3-3B9F-4374-85E4-593D0FAAC6D3}"/>
          </ac:spMkLst>
        </pc:spChg>
        <pc:spChg chg="mod">
          <ac:chgData name="韩 玮光" userId="58792b747b9b0ac3" providerId="LiveId" clId="{F76F23F5-9948-4918-A7FC-BE8DE0658DD3}" dt="2018-11-07T12:49:41.428" v="2965" actId="20577"/>
          <ac:spMkLst>
            <pc:docMk/>
            <pc:sldMk cId="2475783034" sldId="295"/>
            <ac:spMk id="3" creationId="{1B766BF8-25F1-4352-855A-4987D732511A}"/>
          </ac:spMkLst>
        </pc:spChg>
      </pc:sldChg>
      <pc:sldChg chg="add del">
        <pc:chgData name="韩 玮光" userId="58792b747b9b0ac3" providerId="LiveId" clId="{F76F23F5-9948-4918-A7FC-BE8DE0658DD3}" dt="2018-11-07T12:48:47.844" v="2937" actId="2696"/>
        <pc:sldMkLst>
          <pc:docMk/>
          <pc:sldMk cId="3063434013" sldId="295"/>
        </pc:sldMkLst>
      </pc:sldChg>
      <pc:sldChg chg="modSp add">
        <pc:chgData name="韩 玮光" userId="58792b747b9b0ac3" providerId="LiveId" clId="{F76F23F5-9948-4918-A7FC-BE8DE0658DD3}" dt="2018-11-07T12:56:35.826" v="3081" actId="113"/>
        <pc:sldMkLst>
          <pc:docMk/>
          <pc:sldMk cId="725849205" sldId="296"/>
        </pc:sldMkLst>
        <pc:spChg chg="mod">
          <ac:chgData name="韩 玮光" userId="58792b747b9b0ac3" providerId="LiveId" clId="{F76F23F5-9948-4918-A7FC-BE8DE0658DD3}" dt="2018-11-07T12:49:57.656" v="2978" actId="20577"/>
          <ac:spMkLst>
            <pc:docMk/>
            <pc:sldMk cId="725849205" sldId="296"/>
            <ac:spMk id="2" creationId="{E5A12E74-512F-4021-989F-D07825873B86}"/>
          </ac:spMkLst>
        </pc:spChg>
        <pc:spChg chg="mod">
          <ac:chgData name="韩 玮光" userId="58792b747b9b0ac3" providerId="LiveId" clId="{F76F23F5-9948-4918-A7FC-BE8DE0658DD3}" dt="2018-11-07T12:56:35.826" v="3081" actId="113"/>
          <ac:spMkLst>
            <pc:docMk/>
            <pc:sldMk cId="725849205" sldId="296"/>
            <ac:spMk id="3" creationId="{46440013-B559-4CDE-8C6C-D9A5EFB1A65F}"/>
          </ac:spMkLst>
        </pc:spChg>
      </pc:sldChg>
      <pc:sldChg chg="modSp add">
        <pc:chgData name="韩 玮光" userId="58792b747b9b0ac3" providerId="LiveId" clId="{F76F23F5-9948-4918-A7FC-BE8DE0658DD3}" dt="2018-11-07T12:59:55.170" v="3110" actId="113"/>
        <pc:sldMkLst>
          <pc:docMk/>
          <pc:sldMk cId="1305416331" sldId="297"/>
        </pc:sldMkLst>
        <pc:spChg chg="mod">
          <ac:chgData name="韩 玮光" userId="58792b747b9b0ac3" providerId="LiveId" clId="{F76F23F5-9948-4918-A7FC-BE8DE0658DD3}" dt="2018-11-07T12:58:19.009" v="3099" actId="313"/>
          <ac:spMkLst>
            <pc:docMk/>
            <pc:sldMk cId="1305416331" sldId="297"/>
            <ac:spMk id="2" creationId="{E5A12E74-512F-4021-989F-D07825873B86}"/>
          </ac:spMkLst>
        </pc:spChg>
        <pc:spChg chg="mod">
          <ac:chgData name="韩 玮光" userId="58792b747b9b0ac3" providerId="LiveId" clId="{F76F23F5-9948-4918-A7FC-BE8DE0658DD3}" dt="2018-11-07T12:59:55.170" v="3110" actId="113"/>
          <ac:spMkLst>
            <pc:docMk/>
            <pc:sldMk cId="1305416331" sldId="297"/>
            <ac:spMk id="3" creationId="{46440013-B559-4CDE-8C6C-D9A5EFB1A65F}"/>
          </ac:spMkLst>
        </pc:spChg>
      </pc:sldChg>
      <pc:sldChg chg="addSp delSp modSp add modNotesTx">
        <pc:chgData name="韩 玮光" userId="58792b747b9b0ac3" providerId="LiveId" clId="{F76F23F5-9948-4918-A7FC-BE8DE0658DD3}" dt="2018-11-07T13:21:00.583" v="3403" actId="1076"/>
        <pc:sldMkLst>
          <pc:docMk/>
          <pc:sldMk cId="3008591371" sldId="298"/>
        </pc:sldMkLst>
        <pc:spChg chg="mod">
          <ac:chgData name="韩 玮光" userId="58792b747b9b0ac3" providerId="LiveId" clId="{F76F23F5-9948-4918-A7FC-BE8DE0658DD3}" dt="2018-11-07T13:00:11.643" v="3117" actId="20577"/>
          <ac:spMkLst>
            <pc:docMk/>
            <pc:sldMk cId="3008591371" sldId="298"/>
            <ac:spMk id="2" creationId="{B2EB4F52-C61F-4BF0-8D15-834ED290BACC}"/>
          </ac:spMkLst>
        </pc:spChg>
        <pc:spChg chg="del">
          <ac:chgData name="韩 玮光" userId="58792b747b9b0ac3" providerId="LiveId" clId="{F76F23F5-9948-4918-A7FC-BE8DE0658DD3}" dt="2018-11-07T13:01:51.331" v="3118"/>
          <ac:spMkLst>
            <pc:docMk/>
            <pc:sldMk cId="3008591371" sldId="298"/>
            <ac:spMk id="3" creationId="{6E0A085D-F1A1-4684-86D6-61CA10FE6737}"/>
          </ac:spMkLst>
        </pc:spChg>
        <pc:spChg chg="add mod">
          <ac:chgData name="韩 玮光" userId="58792b747b9b0ac3" providerId="LiveId" clId="{F76F23F5-9948-4918-A7FC-BE8DE0658DD3}" dt="2018-11-07T13:20:49.219" v="3399" actId="20577"/>
          <ac:spMkLst>
            <pc:docMk/>
            <pc:sldMk cId="3008591371" sldId="298"/>
            <ac:spMk id="5" creationId="{A24B33D2-2137-4F69-A200-D5F8F55DC338}"/>
          </ac:spMkLst>
        </pc:spChg>
        <pc:picChg chg="add mod">
          <ac:chgData name="韩 玮光" userId="58792b747b9b0ac3" providerId="LiveId" clId="{F76F23F5-9948-4918-A7FC-BE8DE0658DD3}" dt="2018-11-07T13:20:55.977" v="3400" actId="1076"/>
          <ac:picMkLst>
            <pc:docMk/>
            <pc:sldMk cId="3008591371" sldId="298"/>
            <ac:picMk id="4" creationId="{3C116088-695C-46AA-A3B9-3F68AAD21471}"/>
          </ac:picMkLst>
        </pc:picChg>
        <pc:picChg chg="add mod">
          <ac:chgData name="韩 玮光" userId="58792b747b9b0ac3" providerId="LiveId" clId="{F76F23F5-9948-4918-A7FC-BE8DE0658DD3}" dt="2018-11-07T13:20:57.653" v="3401" actId="1076"/>
          <ac:picMkLst>
            <pc:docMk/>
            <pc:sldMk cId="3008591371" sldId="298"/>
            <ac:picMk id="6" creationId="{AC89049B-976B-4EFE-A5D1-A72894C70AE2}"/>
          </ac:picMkLst>
        </pc:picChg>
        <pc:picChg chg="add mod">
          <ac:chgData name="韩 玮光" userId="58792b747b9b0ac3" providerId="LiveId" clId="{F76F23F5-9948-4918-A7FC-BE8DE0658DD3}" dt="2018-11-07T13:20:59.057" v="3402" actId="1076"/>
          <ac:picMkLst>
            <pc:docMk/>
            <pc:sldMk cId="3008591371" sldId="298"/>
            <ac:picMk id="7" creationId="{3407EECA-FBC9-48A4-BA26-3106BC558538}"/>
          </ac:picMkLst>
        </pc:picChg>
        <pc:picChg chg="add mod">
          <ac:chgData name="韩 玮光" userId="58792b747b9b0ac3" providerId="LiveId" clId="{F76F23F5-9948-4918-A7FC-BE8DE0658DD3}" dt="2018-11-07T13:21:00.583" v="3403" actId="1076"/>
          <ac:picMkLst>
            <pc:docMk/>
            <pc:sldMk cId="3008591371" sldId="298"/>
            <ac:picMk id="8" creationId="{C59395FC-5015-438E-BC34-18DBD59A9123}"/>
          </ac:picMkLst>
        </pc:picChg>
      </pc:sldChg>
      <pc:sldChg chg="modSp add del">
        <pc:chgData name="韩 玮光" userId="58792b747b9b0ac3" providerId="LiveId" clId="{F76F23F5-9948-4918-A7FC-BE8DE0658DD3}" dt="2018-11-07T13:02:28.741" v="3121" actId="2696"/>
        <pc:sldMkLst>
          <pc:docMk/>
          <pc:sldMk cId="266480545" sldId="299"/>
        </pc:sldMkLst>
        <pc:spChg chg="mod">
          <ac:chgData name="韩 玮光" userId="58792b747b9b0ac3" providerId="LiveId" clId="{F76F23F5-9948-4918-A7FC-BE8DE0658DD3}" dt="2018-11-07T13:02:24.693" v="3120"/>
          <ac:spMkLst>
            <pc:docMk/>
            <pc:sldMk cId="266480545" sldId="299"/>
            <ac:spMk id="2" creationId="{3F2A8EF7-BDC1-462D-8CC8-D7DD44061D48}"/>
          </ac:spMkLst>
        </pc:spChg>
      </pc:sldChg>
      <pc:sldChg chg="addSp delSp modSp add">
        <pc:chgData name="韩 玮光" userId="58792b747b9b0ac3" providerId="LiveId" clId="{F76F23F5-9948-4918-A7FC-BE8DE0658DD3}" dt="2018-11-08T03:04:41.601" v="4342" actId="313"/>
        <pc:sldMkLst>
          <pc:docMk/>
          <pc:sldMk cId="2105857313" sldId="299"/>
        </pc:sldMkLst>
        <pc:spChg chg="mod">
          <ac:chgData name="韩 玮光" userId="58792b747b9b0ac3" providerId="LiveId" clId="{F76F23F5-9948-4918-A7FC-BE8DE0658DD3}" dt="2018-11-08T03:04:41.601" v="4342" actId="313"/>
          <ac:spMkLst>
            <pc:docMk/>
            <pc:sldMk cId="2105857313" sldId="299"/>
            <ac:spMk id="2" creationId="{E73056F1-4523-4DCC-9038-0E9977A1C7EE}"/>
          </ac:spMkLst>
        </pc:spChg>
        <pc:spChg chg="del">
          <ac:chgData name="韩 玮光" userId="58792b747b9b0ac3" providerId="LiveId" clId="{F76F23F5-9948-4918-A7FC-BE8DE0658DD3}" dt="2018-11-07T13:21:26.797" v="3404"/>
          <ac:spMkLst>
            <pc:docMk/>
            <pc:sldMk cId="2105857313" sldId="299"/>
            <ac:spMk id="3" creationId="{EA2860EC-0AB4-4997-9E3A-E3D41E0A4AF0}"/>
          </ac:spMkLst>
        </pc:spChg>
        <pc:picChg chg="add mod">
          <ac:chgData name="韩 玮光" userId="58792b747b9b0ac3" providerId="LiveId" clId="{F76F23F5-9948-4918-A7FC-BE8DE0658DD3}" dt="2018-11-07T13:26:09.120" v="3432" actId="1076"/>
          <ac:picMkLst>
            <pc:docMk/>
            <pc:sldMk cId="2105857313" sldId="299"/>
            <ac:picMk id="4" creationId="{D609760D-EE92-46F8-8D6C-8F00D0FBCD81}"/>
          </ac:picMkLst>
        </pc:picChg>
        <pc:picChg chg="add mod">
          <ac:chgData name="韩 玮光" userId="58792b747b9b0ac3" providerId="LiveId" clId="{F76F23F5-9948-4918-A7FC-BE8DE0658DD3}" dt="2018-11-07T13:26:06.120" v="3430" actId="1076"/>
          <ac:picMkLst>
            <pc:docMk/>
            <pc:sldMk cId="2105857313" sldId="299"/>
            <ac:picMk id="5" creationId="{14532C7B-2FD1-4012-8044-22E1C758C6C9}"/>
          </ac:picMkLst>
        </pc:picChg>
        <pc:picChg chg="add mod">
          <ac:chgData name="韩 玮光" userId="58792b747b9b0ac3" providerId="LiveId" clId="{F76F23F5-9948-4918-A7FC-BE8DE0658DD3}" dt="2018-11-07T13:26:05.212" v="3429" actId="1076"/>
          <ac:picMkLst>
            <pc:docMk/>
            <pc:sldMk cId="2105857313" sldId="299"/>
            <ac:picMk id="6" creationId="{7F2D9DA1-A09E-4BB8-B90C-40A6D9035770}"/>
          </ac:picMkLst>
        </pc:picChg>
        <pc:picChg chg="add mod">
          <ac:chgData name="韩 玮光" userId="58792b747b9b0ac3" providerId="LiveId" clId="{F76F23F5-9948-4918-A7FC-BE8DE0658DD3}" dt="2018-11-07T13:26:07.782" v="3431" actId="1076"/>
          <ac:picMkLst>
            <pc:docMk/>
            <pc:sldMk cId="2105857313" sldId="299"/>
            <ac:picMk id="7" creationId="{E9C8F296-8AF3-48E4-B591-74206AD43EEB}"/>
          </ac:picMkLst>
        </pc:picChg>
      </pc:sldChg>
      <pc:sldChg chg="addSp delSp modSp add modNotesTx">
        <pc:chgData name="韩 玮光" userId="58792b747b9b0ac3" providerId="LiveId" clId="{F76F23F5-9948-4918-A7FC-BE8DE0658DD3}" dt="2018-11-07T13:29:55.734" v="3532" actId="20577"/>
        <pc:sldMkLst>
          <pc:docMk/>
          <pc:sldMk cId="3086606221" sldId="300"/>
        </pc:sldMkLst>
        <pc:spChg chg="mod">
          <ac:chgData name="韩 玮光" userId="58792b747b9b0ac3" providerId="LiveId" clId="{F76F23F5-9948-4918-A7FC-BE8DE0658DD3}" dt="2018-11-07T13:26:19.925" v="3443" actId="20577"/>
          <ac:spMkLst>
            <pc:docMk/>
            <pc:sldMk cId="3086606221" sldId="300"/>
            <ac:spMk id="2" creationId="{8DD4717E-6BCB-4AF4-8EB6-0F943593D846}"/>
          </ac:spMkLst>
        </pc:spChg>
        <pc:spChg chg="del">
          <ac:chgData name="韩 玮光" userId="58792b747b9b0ac3" providerId="LiveId" clId="{F76F23F5-9948-4918-A7FC-BE8DE0658DD3}" dt="2018-11-07T13:26:24.870" v="3444"/>
          <ac:spMkLst>
            <pc:docMk/>
            <pc:sldMk cId="3086606221" sldId="300"/>
            <ac:spMk id="3" creationId="{6892A2F3-F3BD-4F7A-AB51-EF26AC4D7777}"/>
          </ac:spMkLst>
        </pc:spChg>
        <pc:picChg chg="add mod">
          <ac:chgData name="韩 玮光" userId="58792b747b9b0ac3" providerId="LiveId" clId="{F76F23F5-9948-4918-A7FC-BE8DE0658DD3}" dt="2018-11-07T13:27:16.476" v="3459" actId="1076"/>
          <ac:picMkLst>
            <pc:docMk/>
            <pc:sldMk cId="3086606221" sldId="300"/>
            <ac:picMk id="4" creationId="{1CAE28CA-438A-48FB-AE3D-AE0F7B0DBF3A}"/>
          </ac:picMkLst>
        </pc:picChg>
        <pc:picChg chg="add mod">
          <ac:chgData name="韩 玮光" userId="58792b747b9b0ac3" providerId="LiveId" clId="{F76F23F5-9948-4918-A7FC-BE8DE0658DD3}" dt="2018-11-07T13:27:15.614" v="3458" actId="1076"/>
          <ac:picMkLst>
            <pc:docMk/>
            <pc:sldMk cId="3086606221" sldId="300"/>
            <ac:picMk id="1026" creationId="{141620D1-E7F4-4EFE-87C9-2BF1D6D66AA7}"/>
          </ac:picMkLst>
        </pc:picChg>
      </pc:sldChg>
      <pc:sldChg chg="modSp add">
        <pc:chgData name="韩 玮光" userId="58792b747b9b0ac3" providerId="LiveId" clId="{F76F23F5-9948-4918-A7FC-BE8DE0658DD3}" dt="2018-11-07T13:35:58.028" v="3647" actId="113"/>
        <pc:sldMkLst>
          <pc:docMk/>
          <pc:sldMk cId="507284591" sldId="301"/>
        </pc:sldMkLst>
        <pc:spChg chg="mod">
          <ac:chgData name="韩 玮光" userId="58792b747b9b0ac3" providerId="LiveId" clId="{F76F23F5-9948-4918-A7FC-BE8DE0658DD3}" dt="2018-11-07T13:30:15.709" v="3557" actId="20577"/>
          <ac:spMkLst>
            <pc:docMk/>
            <pc:sldMk cId="507284591" sldId="301"/>
            <ac:spMk id="2" creationId="{91028646-0DE2-47C9-889B-EFDA1EA8C280}"/>
          </ac:spMkLst>
        </pc:spChg>
        <pc:spChg chg="mod">
          <ac:chgData name="韩 玮光" userId="58792b747b9b0ac3" providerId="LiveId" clId="{F76F23F5-9948-4918-A7FC-BE8DE0658DD3}" dt="2018-11-07T13:35:58.028" v="3647" actId="113"/>
          <ac:spMkLst>
            <pc:docMk/>
            <pc:sldMk cId="507284591" sldId="301"/>
            <ac:spMk id="3" creationId="{C33F5DBB-5067-4787-B12A-8C76F539B4E4}"/>
          </ac:spMkLst>
        </pc:spChg>
      </pc:sldChg>
      <pc:sldChg chg="modSp add">
        <pc:chgData name="韩 玮光" userId="58792b747b9b0ac3" providerId="LiveId" clId="{F76F23F5-9948-4918-A7FC-BE8DE0658DD3}" dt="2018-11-08T02:43:52.150" v="3681" actId="20577"/>
        <pc:sldMkLst>
          <pc:docMk/>
          <pc:sldMk cId="1220366519" sldId="302"/>
        </pc:sldMkLst>
        <pc:spChg chg="mod">
          <ac:chgData name="韩 玮光" userId="58792b747b9b0ac3" providerId="LiveId" clId="{F76F23F5-9948-4918-A7FC-BE8DE0658DD3}" dt="2018-11-08T02:42:53.419" v="3654"/>
          <ac:spMkLst>
            <pc:docMk/>
            <pc:sldMk cId="1220366519" sldId="302"/>
            <ac:spMk id="2" creationId="{E49A7FE5-15B3-4539-BB13-18E0DC084D3A}"/>
          </ac:spMkLst>
        </pc:spChg>
        <pc:spChg chg="mod">
          <ac:chgData name="韩 玮光" userId="58792b747b9b0ac3" providerId="LiveId" clId="{F76F23F5-9948-4918-A7FC-BE8DE0658DD3}" dt="2018-11-08T02:43:52.150" v="3681" actId="20577"/>
          <ac:spMkLst>
            <pc:docMk/>
            <pc:sldMk cId="1220366519" sldId="302"/>
            <ac:spMk id="3" creationId="{906E2E8A-EF5A-421C-934B-2CF1ABDB41AE}"/>
          </ac:spMkLst>
        </pc:spChg>
      </pc:sldChg>
      <pc:sldChg chg="add del">
        <pc:chgData name="韩 玮光" userId="58792b747b9b0ac3" providerId="LiveId" clId="{F76F23F5-9948-4918-A7FC-BE8DE0658DD3}" dt="2018-11-08T02:42:45.498" v="3652" actId="2696"/>
        <pc:sldMkLst>
          <pc:docMk/>
          <pc:sldMk cId="1309294959" sldId="302"/>
        </pc:sldMkLst>
      </pc:sldChg>
      <pc:sldChg chg="modSp add modNotesTx">
        <pc:chgData name="韩 玮光" userId="58792b747b9b0ac3" providerId="LiveId" clId="{F76F23F5-9948-4918-A7FC-BE8DE0658DD3}" dt="2018-11-08T02:56:11.732" v="4176" actId="20577"/>
        <pc:sldMkLst>
          <pc:docMk/>
          <pc:sldMk cId="2235491842" sldId="303"/>
        </pc:sldMkLst>
        <pc:spChg chg="mod">
          <ac:chgData name="韩 玮光" userId="58792b747b9b0ac3" providerId="LiveId" clId="{F76F23F5-9948-4918-A7FC-BE8DE0658DD3}" dt="2018-11-08T02:45:13.089" v="3694" actId="20577"/>
          <ac:spMkLst>
            <pc:docMk/>
            <pc:sldMk cId="2235491842" sldId="303"/>
            <ac:spMk id="2" creationId="{F888DCAE-0A01-49DF-90BD-CB1E38C17975}"/>
          </ac:spMkLst>
        </pc:spChg>
        <pc:spChg chg="mod">
          <ac:chgData name="韩 玮光" userId="58792b747b9b0ac3" providerId="LiveId" clId="{F76F23F5-9948-4918-A7FC-BE8DE0658DD3}" dt="2018-11-08T02:52:34.904" v="4145" actId="113"/>
          <ac:spMkLst>
            <pc:docMk/>
            <pc:sldMk cId="2235491842" sldId="303"/>
            <ac:spMk id="3" creationId="{9C91C252-4C86-4482-AB78-495C019561FC}"/>
          </ac:spMkLst>
        </pc:spChg>
      </pc:sldChg>
      <pc:sldChg chg="addSp delSp modSp add modNotesTx">
        <pc:chgData name="韩 玮光" userId="58792b747b9b0ac3" providerId="LiveId" clId="{F76F23F5-9948-4918-A7FC-BE8DE0658DD3}" dt="2018-11-08T02:57:16.356" v="4221" actId="20577"/>
        <pc:sldMkLst>
          <pc:docMk/>
          <pc:sldMk cId="541828722" sldId="304"/>
        </pc:sldMkLst>
        <pc:spChg chg="mod">
          <ac:chgData name="韩 玮光" userId="58792b747b9b0ac3" providerId="LiveId" clId="{F76F23F5-9948-4918-A7FC-BE8DE0658DD3}" dt="2018-11-08T02:49:39.036" v="4062" actId="20577"/>
          <ac:spMkLst>
            <pc:docMk/>
            <pc:sldMk cId="541828722" sldId="304"/>
            <ac:spMk id="2" creationId="{F75CA998-0CCB-425B-8CDD-52CA52270BE3}"/>
          </ac:spMkLst>
        </pc:spChg>
        <pc:spChg chg="del">
          <ac:chgData name="韩 玮光" userId="58792b747b9b0ac3" providerId="LiveId" clId="{F76F23F5-9948-4918-A7FC-BE8DE0658DD3}" dt="2018-11-08T02:53:48.977" v="4146"/>
          <ac:spMkLst>
            <pc:docMk/>
            <pc:sldMk cId="541828722" sldId="304"/>
            <ac:spMk id="3" creationId="{BB1F6F5A-F87E-4E31-856F-05B0FEC8A7DC}"/>
          </ac:spMkLst>
        </pc:spChg>
        <pc:picChg chg="add mod">
          <ac:chgData name="韩 玮光" userId="58792b747b9b0ac3" providerId="LiveId" clId="{F76F23F5-9948-4918-A7FC-BE8DE0658DD3}" dt="2018-11-08T02:54:01.693" v="4150" actId="1076"/>
          <ac:picMkLst>
            <pc:docMk/>
            <pc:sldMk cId="541828722" sldId="304"/>
            <ac:picMk id="2050" creationId="{5BD5C5D1-F8D6-48BF-8073-6CF1697B32E5}"/>
          </ac:picMkLst>
        </pc:picChg>
      </pc:sldChg>
      <pc:sldChg chg="addSp delSp modSp add modNotesTx">
        <pc:chgData name="韩 玮光" userId="58792b747b9b0ac3" providerId="LiveId" clId="{F76F23F5-9948-4918-A7FC-BE8DE0658DD3}" dt="2018-11-08T03:03:01.023" v="4308" actId="20577"/>
        <pc:sldMkLst>
          <pc:docMk/>
          <pc:sldMk cId="1598321075" sldId="305"/>
        </pc:sldMkLst>
        <pc:spChg chg="mod">
          <ac:chgData name="韩 玮光" userId="58792b747b9b0ac3" providerId="LiveId" clId="{F76F23F5-9948-4918-A7FC-BE8DE0658DD3}" dt="2018-11-08T02:54:09.797" v="4157" actId="20577"/>
          <ac:spMkLst>
            <pc:docMk/>
            <pc:sldMk cId="1598321075" sldId="305"/>
            <ac:spMk id="2" creationId="{4E26C460-F9BE-4408-A676-E7DCBDAE97FA}"/>
          </ac:spMkLst>
        </pc:spChg>
        <pc:spChg chg="del">
          <ac:chgData name="韩 玮光" userId="58792b747b9b0ac3" providerId="LiveId" clId="{F76F23F5-9948-4918-A7FC-BE8DE0658DD3}" dt="2018-11-08T02:57:22.313" v="4222"/>
          <ac:spMkLst>
            <pc:docMk/>
            <pc:sldMk cId="1598321075" sldId="305"/>
            <ac:spMk id="3" creationId="{5932C1EA-FBE7-4D8A-9E56-89D51607C4FB}"/>
          </ac:spMkLst>
        </pc:spChg>
        <pc:picChg chg="add mod">
          <ac:chgData name="韩 玮光" userId="58792b747b9b0ac3" providerId="LiveId" clId="{F76F23F5-9948-4918-A7FC-BE8DE0658DD3}" dt="2018-11-08T02:57:38.294" v="4227" actId="1076"/>
          <ac:picMkLst>
            <pc:docMk/>
            <pc:sldMk cId="1598321075" sldId="305"/>
            <ac:picMk id="3074" creationId="{00EDA31D-DD31-4796-AD8C-8A24711789F0}"/>
          </ac:picMkLst>
        </pc:picChg>
      </pc:sldChg>
      <pc:sldChg chg="addSp delSp modSp add">
        <pc:chgData name="韩 玮光" userId="58792b747b9b0ac3" providerId="LiveId" clId="{F76F23F5-9948-4918-A7FC-BE8DE0658DD3}" dt="2018-11-08T03:03:53.079" v="4340"/>
        <pc:sldMkLst>
          <pc:docMk/>
          <pc:sldMk cId="2490404136" sldId="306"/>
        </pc:sldMkLst>
        <pc:spChg chg="mod">
          <ac:chgData name="韩 玮光" userId="58792b747b9b0ac3" providerId="LiveId" clId="{F76F23F5-9948-4918-A7FC-BE8DE0658DD3}" dt="2018-11-08T03:03:49.792" v="4339" actId="20577"/>
          <ac:spMkLst>
            <pc:docMk/>
            <pc:sldMk cId="2490404136" sldId="306"/>
            <ac:spMk id="2" creationId="{C525C2AE-1E65-4FF6-9CCD-D72C04D02BED}"/>
          </ac:spMkLst>
        </pc:spChg>
        <pc:spChg chg="del">
          <ac:chgData name="韩 玮光" userId="58792b747b9b0ac3" providerId="LiveId" clId="{F76F23F5-9948-4918-A7FC-BE8DE0658DD3}" dt="2018-11-08T03:03:53.079" v="4340"/>
          <ac:spMkLst>
            <pc:docMk/>
            <pc:sldMk cId="2490404136" sldId="306"/>
            <ac:spMk id="3" creationId="{2BE8E29A-3E6B-4981-896C-A8E5AFBDCDDB}"/>
          </ac:spMkLst>
        </pc:spChg>
        <pc:picChg chg="add">
          <ac:chgData name="韩 玮光" userId="58792b747b9b0ac3" providerId="LiveId" clId="{F76F23F5-9948-4918-A7FC-BE8DE0658DD3}" dt="2018-11-08T03:03:53.079" v="4340"/>
          <ac:picMkLst>
            <pc:docMk/>
            <pc:sldMk cId="2490404136" sldId="306"/>
            <ac:picMk id="4098" creationId="{0D9440B7-7DF4-40AE-950D-2DDBD4C6B514}"/>
          </ac:picMkLst>
        </pc:picChg>
      </pc:sldChg>
      <pc:sldChg chg="addSp delSp modSp add modNotesTx">
        <pc:chgData name="韩 玮光" userId="58792b747b9b0ac3" providerId="LiveId" clId="{F76F23F5-9948-4918-A7FC-BE8DE0658DD3}" dt="2018-11-08T03:17:55.222" v="4433" actId="1076"/>
        <pc:sldMkLst>
          <pc:docMk/>
          <pc:sldMk cId="2633983925" sldId="307"/>
        </pc:sldMkLst>
        <pc:spChg chg="mod">
          <ac:chgData name="韩 玮光" userId="58792b747b9b0ac3" providerId="LiveId" clId="{F76F23F5-9948-4918-A7FC-BE8DE0658DD3}" dt="2018-11-08T03:11:21.226" v="4402" actId="20577"/>
          <ac:spMkLst>
            <pc:docMk/>
            <pc:sldMk cId="2633983925" sldId="307"/>
            <ac:spMk id="2" creationId="{60B00464-F96C-42FF-9303-E022F1EC9C00}"/>
          </ac:spMkLst>
        </pc:spChg>
        <pc:spChg chg="del">
          <ac:chgData name="韩 玮光" userId="58792b747b9b0ac3" providerId="LiveId" clId="{F76F23F5-9948-4918-A7FC-BE8DE0658DD3}" dt="2018-11-08T03:08:22.573" v="4370"/>
          <ac:spMkLst>
            <pc:docMk/>
            <pc:sldMk cId="2633983925" sldId="307"/>
            <ac:spMk id="3" creationId="{35843A2F-DC50-4933-B60B-539CBDB3F0FE}"/>
          </ac:spMkLst>
        </pc:spChg>
        <pc:picChg chg="add mod">
          <ac:chgData name="韩 玮光" userId="58792b747b9b0ac3" providerId="LiveId" clId="{F76F23F5-9948-4918-A7FC-BE8DE0658DD3}" dt="2018-11-08T03:17:48.077" v="4430" actId="1076"/>
          <ac:picMkLst>
            <pc:docMk/>
            <pc:sldMk cId="2633983925" sldId="307"/>
            <ac:picMk id="4" creationId="{F7D2677D-1C5C-4188-9243-7FD8EDF0A223}"/>
          </ac:picMkLst>
        </pc:picChg>
        <pc:picChg chg="add del mod">
          <ac:chgData name="韩 玮光" userId="58792b747b9b0ac3" providerId="LiveId" clId="{F76F23F5-9948-4918-A7FC-BE8DE0658DD3}" dt="2018-11-08T03:10:33.898" v="4378" actId="478"/>
          <ac:picMkLst>
            <pc:docMk/>
            <pc:sldMk cId="2633983925" sldId="307"/>
            <ac:picMk id="5" creationId="{F492D2FB-6D33-42BE-8E52-A4B855A61638}"/>
          </ac:picMkLst>
        </pc:picChg>
        <pc:picChg chg="add del mod">
          <ac:chgData name="韩 玮光" userId="58792b747b9b0ac3" providerId="LiveId" clId="{F76F23F5-9948-4918-A7FC-BE8DE0658DD3}" dt="2018-11-08T03:10:33.384" v="4377" actId="478"/>
          <ac:picMkLst>
            <pc:docMk/>
            <pc:sldMk cId="2633983925" sldId="307"/>
            <ac:picMk id="6" creationId="{3A5989F7-6D5E-4BB0-B65F-BA0C111F6F75}"/>
          </ac:picMkLst>
        </pc:picChg>
        <pc:picChg chg="add mod">
          <ac:chgData name="韩 玮光" userId="58792b747b9b0ac3" providerId="LiveId" clId="{F76F23F5-9948-4918-A7FC-BE8DE0658DD3}" dt="2018-11-08T03:17:49.634" v="4431" actId="1076"/>
          <ac:picMkLst>
            <pc:docMk/>
            <pc:sldMk cId="2633983925" sldId="307"/>
            <ac:picMk id="7" creationId="{5813D7E5-E31F-4EA1-80F9-2A5FDDDF8717}"/>
          </ac:picMkLst>
        </pc:picChg>
        <pc:picChg chg="add mod">
          <ac:chgData name="韩 玮光" userId="58792b747b9b0ac3" providerId="LiveId" clId="{F76F23F5-9948-4918-A7FC-BE8DE0658DD3}" dt="2018-11-08T03:17:53.295" v="4432" actId="1076"/>
          <ac:picMkLst>
            <pc:docMk/>
            <pc:sldMk cId="2633983925" sldId="307"/>
            <ac:picMk id="8" creationId="{B0B2BD9D-0A80-4CF7-9C11-4CE9F6ABAD90}"/>
          </ac:picMkLst>
        </pc:picChg>
        <pc:picChg chg="add mod">
          <ac:chgData name="韩 玮光" userId="58792b747b9b0ac3" providerId="LiveId" clId="{F76F23F5-9948-4918-A7FC-BE8DE0658DD3}" dt="2018-11-08T03:17:06.631" v="4422" actId="1076"/>
          <ac:picMkLst>
            <pc:docMk/>
            <pc:sldMk cId="2633983925" sldId="307"/>
            <ac:picMk id="9" creationId="{ACE6265E-538E-4E62-8B50-B4C9C08966BA}"/>
          </ac:picMkLst>
        </pc:picChg>
        <pc:picChg chg="add mod">
          <ac:chgData name="韩 玮光" userId="58792b747b9b0ac3" providerId="LiveId" clId="{F76F23F5-9948-4918-A7FC-BE8DE0658DD3}" dt="2018-11-08T03:17:55.222" v="4433" actId="1076"/>
          <ac:picMkLst>
            <pc:docMk/>
            <pc:sldMk cId="2633983925" sldId="307"/>
            <ac:picMk id="10" creationId="{ED447393-5FB0-471A-91D8-232394C65516}"/>
          </ac:picMkLst>
        </pc:picChg>
      </pc:sldChg>
      <pc:sldChg chg="addSp delSp modSp add">
        <pc:chgData name="韩 玮光" userId="58792b747b9b0ac3" providerId="LiveId" clId="{F76F23F5-9948-4918-A7FC-BE8DE0658DD3}" dt="2018-11-08T03:20:25.140" v="4472" actId="1076"/>
        <pc:sldMkLst>
          <pc:docMk/>
          <pc:sldMk cId="1386541678" sldId="308"/>
        </pc:sldMkLst>
        <pc:spChg chg="mod">
          <ac:chgData name="韩 玮光" userId="58792b747b9b0ac3" providerId="LiveId" clId="{F76F23F5-9948-4918-A7FC-BE8DE0658DD3}" dt="2018-11-08T03:18:23.895" v="4444" actId="20577"/>
          <ac:spMkLst>
            <pc:docMk/>
            <pc:sldMk cId="1386541678" sldId="308"/>
            <ac:spMk id="2" creationId="{269FDB6A-7BD3-4615-9F26-2CF2A5B58743}"/>
          </ac:spMkLst>
        </pc:spChg>
        <pc:spChg chg="mod">
          <ac:chgData name="韩 玮光" userId="58792b747b9b0ac3" providerId="LiveId" clId="{F76F23F5-9948-4918-A7FC-BE8DE0658DD3}" dt="2018-11-08T03:20:19.991" v="4470" actId="14100"/>
          <ac:spMkLst>
            <pc:docMk/>
            <pc:sldMk cId="1386541678" sldId="308"/>
            <ac:spMk id="3" creationId="{5B58BDD0-054F-440D-866A-D8AA14FEF18C}"/>
          </ac:spMkLst>
        </pc:spChg>
        <pc:picChg chg="add del">
          <ac:chgData name="韩 玮光" userId="58792b747b9b0ac3" providerId="LiveId" clId="{F76F23F5-9948-4918-A7FC-BE8DE0658DD3}" dt="2018-11-08T03:20:02.601" v="4462"/>
          <ac:picMkLst>
            <pc:docMk/>
            <pc:sldMk cId="1386541678" sldId="308"/>
            <ac:picMk id="5122" creationId="{8A8E2FA6-1F04-4692-A9F3-32004754A0C4}"/>
          </ac:picMkLst>
        </pc:picChg>
        <pc:picChg chg="add mod">
          <ac:chgData name="韩 玮光" userId="58792b747b9b0ac3" providerId="LiveId" clId="{F76F23F5-9948-4918-A7FC-BE8DE0658DD3}" dt="2018-11-08T03:20:25.140" v="4472" actId="1076"/>
          <ac:picMkLst>
            <pc:docMk/>
            <pc:sldMk cId="1386541678" sldId="308"/>
            <ac:picMk id="5124" creationId="{229B9732-C7F2-44BD-BF4E-D43A34786751}"/>
          </ac:picMkLst>
        </pc:picChg>
      </pc:sldChg>
      <pc:sldChg chg="addSp delSp modSp add">
        <pc:chgData name="韩 玮光" userId="58792b747b9b0ac3" providerId="LiveId" clId="{F76F23F5-9948-4918-A7FC-BE8DE0658DD3}" dt="2018-11-08T03:30:57.468" v="4521" actId="1076"/>
        <pc:sldMkLst>
          <pc:docMk/>
          <pc:sldMk cId="4178841929" sldId="309"/>
        </pc:sldMkLst>
        <pc:spChg chg="mod">
          <ac:chgData name="韩 玮光" userId="58792b747b9b0ac3" providerId="LiveId" clId="{F76F23F5-9948-4918-A7FC-BE8DE0658DD3}" dt="2018-11-08T03:23:36.334" v="4474"/>
          <ac:spMkLst>
            <pc:docMk/>
            <pc:sldMk cId="4178841929" sldId="309"/>
            <ac:spMk id="2" creationId="{77911D8D-18C0-4760-BDB7-4576B3DE5F6F}"/>
          </ac:spMkLst>
        </pc:spChg>
        <pc:spChg chg="del mod">
          <ac:chgData name="韩 玮光" userId="58792b747b9b0ac3" providerId="LiveId" clId="{F76F23F5-9948-4918-A7FC-BE8DE0658DD3}" dt="2018-11-08T03:28:06.984" v="4476"/>
          <ac:spMkLst>
            <pc:docMk/>
            <pc:sldMk cId="4178841929" sldId="309"/>
            <ac:spMk id="3" creationId="{E3FD7354-7FEB-41BE-8812-4EE0A5BB98CB}"/>
          </ac:spMkLst>
        </pc:spChg>
        <pc:spChg chg="add del mod">
          <ac:chgData name="韩 玮光" userId="58792b747b9b0ac3" providerId="LiveId" clId="{F76F23F5-9948-4918-A7FC-BE8DE0658DD3}" dt="2018-11-08T03:30:52.418" v="4518"/>
          <ac:spMkLst>
            <pc:docMk/>
            <pc:sldMk cId="4178841929" sldId="309"/>
            <ac:spMk id="6" creationId="{57B42F74-00F3-4CF6-AA56-F3320FA64FAE}"/>
          </ac:spMkLst>
        </pc:spChg>
        <pc:picChg chg="add del mod">
          <ac:chgData name="韩 玮光" userId="58792b747b9b0ac3" providerId="LiveId" clId="{F76F23F5-9948-4918-A7FC-BE8DE0658DD3}" dt="2018-11-08T03:30:50.079" v="4515" actId="478"/>
          <ac:picMkLst>
            <pc:docMk/>
            <pc:sldMk cId="4178841929" sldId="309"/>
            <ac:picMk id="4" creationId="{D0786427-8874-4844-83C0-5653B3C42EAC}"/>
          </ac:picMkLst>
        </pc:picChg>
        <pc:picChg chg="add del">
          <ac:chgData name="韩 玮光" userId="58792b747b9b0ac3" providerId="LiveId" clId="{F76F23F5-9948-4918-A7FC-BE8DE0658DD3}" dt="2018-11-08T03:30:51.734" v="4517"/>
          <ac:picMkLst>
            <pc:docMk/>
            <pc:sldMk cId="4178841929" sldId="309"/>
            <ac:picMk id="7" creationId="{6F300881-7601-4490-91D6-A3C6BBB734DC}"/>
          </ac:picMkLst>
        </pc:picChg>
        <pc:picChg chg="add mod">
          <ac:chgData name="韩 玮光" userId="58792b747b9b0ac3" providerId="LiveId" clId="{F76F23F5-9948-4918-A7FC-BE8DE0658DD3}" dt="2018-11-08T03:30:57.468" v="4521" actId="1076"/>
          <ac:picMkLst>
            <pc:docMk/>
            <pc:sldMk cId="4178841929" sldId="309"/>
            <ac:picMk id="8" creationId="{DFC6289C-D9D3-427F-8437-8CF6730D2586}"/>
          </ac:picMkLst>
        </pc:picChg>
      </pc:sldChg>
      <pc:sldChg chg="modSp add">
        <pc:chgData name="韩 玮光" userId="58792b747b9b0ac3" providerId="LiveId" clId="{F76F23F5-9948-4918-A7FC-BE8DE0658DD3}" dt="2018-11-08T03:31:30.460" v="4565" actId="20577"/>
        <pc:sldMkLst>
          <pc:docMk/>
          <pc:sldMk cId="2664285855" sldId="310"/>
        </pc:sldMkLst>
        <pc:spChg chg="mod">
          <ac:chgData name="韩 玮光" userId="58792b747b9b0ac3" providerId="LiveId" clId="{F76F23F5-9948-4918-A7FC-BE8DE0658DD3}" dt="2018-11-08T03:30:10.421" v="4514" actId="20577"/>
          <ac:spMkLst>
            <pc:docMk/>
            <pc:sldMk cId="2664285855" sldId="310"/>
            <ac:spMk id="2" creationId="{C0B09F8B-300E-4D31-ABD5-14737811BF02}"/>
          </ac:spMkLst>
        </pc:spChg>
        <pc:spChg chg="mod">
          <ac:chgData name="韩 玮光" userId="58792b747b9b0ac3" providerId="LiveId" clId="{F76F23F5-9948-4918-A7FC-BE8DE0658DD3}" dt="2018-11-08T03:31:30.460" v="4565" actId="20577"/>
          <ac:spMkLst>
            <pc:docMk/>
            <pc:sldMk cId="2664285855" sldId="310"/>
            <ac:spMk id="3" creationId="{D7AE0199-1D05-4523-818A-16D68466CC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AE82-4B8D-458C-B44F-B3BDA6FC5024}"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32A8A-9457-4967-BB9B-CA2F862DDC89}" type="slidenum">
              <a:rPr lang="zh-CN" altLang="en-US" smtClean="0"/>
              <a:t>‹#›</a:t>
            </a:fld>
            <a:endParaRPr lang="zh-CN" altLang="en-US"/>
          </a:p>
        </p:txBody>
      </p:sp>
    </p:spTree>
    <p:extLst>
      <p:ext uri="{BB962C8B-B14F-4D97-AF65-F5344CB8AC3E}">
        <p14:creationId xmlns:p14="http://schemas.microsoft.com/office/powerpoint/2010/main" val="181282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在多个情感分析的数据集上取得了很好的效果</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6</a:t>
            </a:fld>
            <a:endParaRPr lang="zh-CN" altLang="en-US"/>
          </a:p>
        </p:txBody>
      </p:sp>
    </p:spTree>
    <p:extLst>
      <p:ext uri="{BB962C8B-B14F-4D97-AF65-F5344CB8AC3E}">
        <p14:creationId xmlns:p14="http://schemas.microsoft.com/office/powerpoint/2010/main" val="411572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微调过程中验证集误差，蓝色代表直接微调，黄色代表使用作者提出的方法进行微调</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22</a:t>
            </a:fld>
            <a:endParaRPr lang="zh-CN" altLang="en-US"/>
          </a:p>
        </p:txBody>
      </p:sp>
    </p:spTree>
    <p:extLst>
      <p:ext uri="{BB962C8B-B14F-4D97-AF65-F5344CB8AC3E}">
        <p14:creationId xmlns:p14="http://schemas.microsoft.com/office/powerpoint/2010/main" val="65081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a:t>
            </a:r>
            <a:r>
              <a:rPr lang="en-US" altLang="zh-CN" dirty="0"/>
              <a:t>Transformer</a:t>
            </a:r>
            <a:r>
              <a:rPr lang="zh-CN" altLang="en-US" dirty="0"/>
              <a:t>训练一个语言模型，然后在语言模型上加入一个线性层，然后只微调这个线性层和任务相关的分隔符的参数</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28</a:t>
            </a:fld>
            <a:endParaRPr lang="zh-CN" altLang="en-US"/>
          </a:p>
        </p:txBody>
      </p:sp>
    </p:spTree>
    <p:extLst>
      <p:ext uri="{BB962C8B-B14F-4D97-AF65-F5344CB8AC3E}">
        <p14:creationId xmlns:p14="http://schemas.microsoft.com/office/powerpoint/2010/main" val="325068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预训练的步数越多，效果越好，并且预训练能够在少量样本时表现相比没有预训练时更好</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30</a:t>
            </a:fld>
            <a:endParaRPr lang="zh-CN" altLang="en-US"/>
          </a:p>
        </p:txBody>
      </p:sp>
    </p:spTree>
    <p:extLst>
      <p:ext uri="{BB962C8B-B14F-4D97-AF65-F5344CB8AC3E}">
        <p14:creationId xmlns:p14="http://schemas.microsoft.com/office/powerpoint/2010/main" val="2578645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a:t>
            </a:r>
            <a:r>
              <a:rPr lang="en-US" altLang="zh-CN" dirty="0"/>
              <a:t>play</a:t>
            </a:r>
            <a:r>
              <a:rPr lang="zh-CN" altLang="en-US" dirty="0"/>
              <a:t>是表演，是名词，第二个</a:t>
            </a:r>
            <a:r>
              <a:rPr lang="en-US" altLang="zh-CN" dirty="0"/>
              <a:t>play</a:t>
            </a:r>
            <a:r>
              <a:rPr lang="zh-CN" altLang="en-US" dirty="0"/>
              <a:t>是玩，是动词</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33</a:t>
            </a:fld>
            <a:endParaRPr lang="zh-CN" altLang="en-US"/>
          </a:p>
        </p:txBody>
      </p:sp>
    </p:spTree>
    <p:extLst>
      <p:ext uri="{BB962C8B-B14F-4D97-AF65-F5344CB8AC3E}">
        <p14:creationId xmlns:p14="http://schemas.microsoft.com/office/powerpoint/2010/main" val="246770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ELMo</a:t>
            </a:r>
            <a:r>
              <a:rPr lang="zh-CN" altLang="en-US" dirty="0"/>
              <a:t>的想法起源于语言模型，相比于传统的语言模型，</a:t>
            </a:r>
            <a:r>
              <a:rPr lang="en-US" altLang="zh-CN" dirty="0" err="1"/>
              <a:t>ELMo</a:t>
            </a:r>
            <a:r>
              <a:rPr lang="zh-CN" altLang="en-US" dirty="0"/>
              <a:t>做了上面的改进</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34</a:t>
            </a:fld>
            <a:endParaRPr lang="zh-CN" altLang="en-US"/>
          </a:p>
        </p:txBody>
      </p:sp>
    </p:spTree>
    <p:extLst>
      <p:ext uri="{BB962C8B-B14F-4D97-AF65-F5344CB8AC3E}">
        <p14:creationId xmlns:p14="http://schemas.microsoft.com/office/powerpoint/2010/main" val="958056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dirty="0"/>
                  <a:t>1.</a:t>
                </a:r>
                <a:r>
                  <a:rPr lang="zh-CN" altLang="en-US" dirty="0"/>
                  <a:t>首先在一个大的语料库上训练语言模型</a:t>
                </a:r>
                <a:endParaRPr lang="en-US" altLang="zh-CN" dirty="0"/>
              </a:p>
              <a:p>
                <a:r>
                  <a:rPr lang="en-US" altLang="zh-CN" dirty="0"/>
                  <a:t>2.</a:t>
                </a:r>
                <a:r>
                  <a:rPr lang="zh-CN" altLang="en-US" dirty="0"/>
                  <a:t>在特定的任务上学习</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𝑡𝑎𝑠𝑘</m:t>
                        </m:r>
                      </m:sup>
                    </m:sSup>
                  </m:oMath>
                </a14:m>
                <a:r>
                  <a:rPr lang="zh-CN" altLang="en-US" dirty="0"/>
                  <a:t>和</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𝑗</m:t>
                        </m:r>
                      </m:sub>
                      <m:sup>
                        <m:r>
                          <a:rPr lang="en-US" altLang="zh-CN" b="0" i="1" dirty="0" smtClean="0">
                            <a:latin typeface="Cambria Math" panose="02040503050406030204" pitchFamily="18" charset="0"/>
                          </a:rPr>
                          <m:t>𝑡𝑎𝑠𝑘</m:t>
                        </m:r>
                      </m:sup>
                    </m:sSubSup>
                  </m:oMath>
                </a14:m>
                <a:r>
                  <a:rPr lang="zh-CN" altLang="en-US" dirty="0"/>
                  <a:t>，对预训练的语言模型中个各层进行加权求和</a:t>
                </a:r>
                <a:endParaRPr lang="en-US" altLang="zh-CN" dirty="0"/>
              </a:p>
              <a:p>
                <a:endParaRPr lang="en-US" altLang="zh-CN" dirty="0"/>
              </a:p>
              <a:p>
                <a:r>
                  <a:rPr lang="en-US" altLang="zh-CN" dirty="0"/>
                  <a:t>Note</a:t>
                </a:r>
                <a:r>
                  <a:rPr lang="zh-CN" altLang="en-US" dirty="0"/>
                  <a:t>：每个词使用</a:t>
                </a:r>
                <a:r>
                  <a:rPr lang="en-US" altLang="zh-CN" dirty="0" err="1"/>
                  <a:t>CharCNN</a:t>
                </a:r>
                <a:r>
                  <a:rPr lang="zh-CN" altLang="en-US" dirty="0"/>
                  <a:t>得到一个词的表示，可以更好的克服</a:t>
                </a:r>
                <a:r>
                  <a:rPr lang="en-US" altLang="zh-CN" dirty="0"/>
                  <a:t>OOV</a:t>
                </a:r>
                <a:r>
                  <a:rPr lang="zh-CN" altLang="en-US" dirty="0"/>
                  <a:t>的问题</a:t>
                </a:r>
                <a:endParaRPr lang="en-US" altLang="zh-CN" dirty="0"/>
              </a:p>
            </p:txBody>
          </p:sp>
        </mc:Choice>
        <mc:Fallback>
          <p:sp>
            <p:nvSpPr>
              <p:cNvPr id="3" name="备注占位符 2"/>
              <p:cNvSpPr>
                <a:spLocks noGrp="1"/>
              </p:cNvSpPr>
              <p:nvPr>
                <p:ph type="body" idx="1"/>
              </p:nvPr>
            </p:nvSpPr>
            <p:spPr/>
            <p:txBody>
              <a:bodyPr/>
              <a:lstStyle/>
              <a:p>
                <a:r>
                  <a:rPr lang="en-US" altLang="zh-CN" dirty="0"/>
                  <a:t>1.</a:t>
                </a:r>
                <a:r>
                  <a:rPr lang="zh-CN" altLang="en-US" dirty="0"/>
                  <a:t>首先在一个大的语料库上训练语言模型</a:t>
                </a:r>
                <a:endParaRPr lang="en-US" altLang="zh-CN" dirty="0"/>
              </a:p>
              <a:p>
                <a:r>
                  <a:rPr lang="en-US" altLang="zh-CN" dirty="0"/>
                  <a:t>2.</a:t>
                </a:r>
                <a:r>
                  <a:rPr lang="zh-CN" altLang="en-US" dirty="0"/>
                  <a:t>在特定的任务上学习</a:t>
                </a:r>
                <a:r>
                  <a:rPr lang="en-US" altLang="zh-CN" b="0" i="0">
                    <a:latin typeface="Cambria Math" panose="02040503050406030204" pitchFamily="18" charset="0"/>
                  </a:rPr>
                  <a:t>𝛾^𝑡𝑎𝑠𝑘</a:t>
                </a:r>
                <a:r>
                  <a:rPr lang="zh-CN" altLang="en-US" dirty="0"/>
                  <a:t>和</a:t>
                </a:r>
                <a:r>
                  <a:rPr lang="en-US" altLang="zh-CN" b="0" i="0" dirty="0">
                    <a:latin typeface="Cambria Math" panose="02040503050406030204" pitchFamily="18" charset="0"/>
                  </a:rPr>
                  <a:t>𝑠_𝑗^𝑡𝑎𝑠𝑘</a:t>
                </a:r>
                <a:r>
                  <a:rPr lang="zh-CN" altLang="en-US" dirty="0"/>
                  <a:t>，对预训练的语言模型中个各层进行加权求和</a:t>
                </a:r>
                <a:endParaRPr lang="en-US" altLang="zh-CN" dirty="0"/>
              </a:p>
              <a:p>
                <a:endParaRPr lang="en-US" altLang="zh-CN" dirty="0"/>
              </a:p>
              <a:p>
                <a:r>
                  <a:rPr lang="en-US" altLang="zh-CN" dirty="0"/>
                  <a:t>Note</a:t>
                </a:r>
                <a:r>
                  <a:rPr lang="zh-CN" altLang="en-US" dirty="0"/>
                  <a:t>：每个词使用</a:t>
                </a:r>
                <a:r>
                  <a:rPr lang="en-US" altLang="zh-CN" dirty="0" err="1"/>
                  <a:t>CharCNN</a:t>
                </a:r>
                <a:r>
                  <a:rPr lang="zh-CN" altLang="en-US" dirty="0"/>
                  <a:t>得到一个词的表示，可以更好的克服</a:t>
                </a:r>
                <a:r>
                  <a:rPr lang="en-US" altLang="zh-CN" dirty="0"/>
                  <a:t>OOV</a:t>
                </a:r>
                <a:r>
                  <a:rPr lang="zh-CN" altLang="en-US" dirty="0"/>
                  <a:t>的问题</a:t>
                </a:r>
                <a:endParaRPr lang="en-US" altLang="zh-CN" dirty="0"/>
              </a:p>
            </p:txBody>
          </p:sp>
        </mc:Fallback>
      </mc:AlternateContent>
      <p:sp>
        <p:nvSpPr>
          <p:cNvPr id="4" name="灯片编号占位符 3"/>
          <p:cNvSpPr>
            <a:spLocks noGrp="1"/>
          </p:cNvSpPr>
          <p:nvPr>
            <p:ph type="sldNum" sz="quarter" idx="5"/>
          </p:nvPr>
        </p:nvSpPr>
        <p:spPr/>
        <p:txBody>
          <a:bodyPr/>
          <a:lstStyle/>
          <a:p>
            <a:fld id="{A2132A8A-9457-4967-BB9B-CA2F862DDC89}" type="slidenum">
              <a:rPr lang="zh-CN" altLang="en-US" smtClean="0"/>
              <a:t>35</a:t>
            </a:fld>
            <a:endParaRPr lang="zh-CN" altLang="en-US"/>
          </a:p>
        </p:txBody>
      </p:sp>
    </p:spTree>
    <p:extLst>
      <p:ext uri="{BB962C8B-B14F-4D97-AF65-F5344CB8AC3E}">
        <p14:creationId xmlns:p14="http://schemas.microsoft.com/office/powerpoint/2010/main" val="225242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132A8A-9457-4967-BB9B-CA2F862DDC89}" type="slidenum">
              <a:rPr lang="zh-CN" altLang="en-US" smtClean="0"/>
              <a:t>36</a:t>
            </a:fld>
            <a:endParaRPr lang="zh-CN" altLang="en-US"/>
          </a:p>
        </p:txBody>
      </p:sp>
    </p:spTree>
    <p:extLst>
      <p:ext uri="{BB962C8B-B14F-4D97-AF65-F5344CB8AC3E}">
        <p14:creationId xmlns:p14="http://schemas.microsoft.com/office/powerpoint/2010/main" val="360588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14:m>
                  <m:oMath xmlns:m="http://schemas.openxmlformats.org/officeDocument/2006/math">
                    <m:r>
                      <a:rPr lang="en-US" altLang="zh-CN" b="0" i="1" smtClean="0">
                        <a:latin typeface="Cambria Math" panose="02040503050406030204" pitchFamily="18" charset="0"/>
                      </a:rPr>
                      <m:t>𝜆</m:t>
                    </m:r>
                  </m:oMath>
                </a14:m>
                <a:r>
                  <a:rPr lang="zh-CN" altLang="en-US" dirty="0"/>
                  <a:t>越大，考虑的语言模型的顶层表示越多，</a:t>
                </a:r>
                <a14:m>
                  <m:oMath xmlns:m="http://schemas.openxmlformats.org/officeDocument/2006/math">
                    <m:r>
                      <a:rPr lang="en-US" altLang="zh-CN" b="0" i="1" smtClean="0">
                        <a:latin typeface="Cambria Math" panose="02040503050406030204" pitchFamily="18" charset="0"/>
                      </a:rPr>
                      <m:t>𝜆</m:t>
                    </m:r>
                  </m:oMath>
                </a14:m>
                <a:r>
                  <a:rPr lang="zh-CN" altLang="en-US" dirty="0"/>
                  <a:t>越小，考虑语言模型的全局信息越多</a:t>
                </a:r>
                <a:endParaRPr lang="en-US" altLang="zh-CN" dirty="0"/>
              </a:p>
              <a:p>
                <a:pPr/>
                <a:r>
                  <a:rPr lang="en-US" altLang="zh-CN" dirty="0" err="1"/>
                  <a:t>ELMo</a:t>
                </a:r>
                <a:r>
                  <a:rPr lang="zh-CN" altLang="en-US" dirty="0"/>
                  <a:t>插入到输入层或者</a:t>
                </a:r>
                <a:r>
                  <a:rPr lang="en-US" altLang="zh-CN" dirty="0"/>
                  <a:t>encoding</a:t>
                </a:r>
                <a:r>
                  <a:rPr lang="zh-CN" altLang="en-US" dirty="0"/>
                  <a:t>的输出层</a:t>
                </a:r>
              </a:p>
            </p:txBody>
          </p:sp>
        </mc:Choice>
        <mc:Fallback>
          <p:sp>
            <p:nvSpPr>
              <p:cNvPr id="3" name="备注占位符 2"/>
              <p:cNvSpPr>
                <a:spLocks noGrp="1"/>
              </p:cNvSpPr>
              <p:nvPr>
                <p:ph type="body" idx="1"/>
              </p:nvPr>
            </p:nvSpPr>
            <p:spPr/>
            <p:txBody>
              <a:bodyPr/>
              <a:lstStyle/>
              <a:p>
                <a:pPr/>
                <a:r>
                  <a:rPr lang="en-US" altLang="zh-CN" b="0" i="0">
                    <a:latin typeface="Cambria Math" panose="02040503050406030204" pitchFamily="18" charset="0"/>
                  </a:rPr>
                  <a:t>𝜆</a:t>
                </a:r>
                <a:r>
                  <a:rPr lang="zh-CN" altLang="en-US" dirty="0"/>
                  <a:t>越大，考虑的语言模型的顶层表示越多，</a:t>
                </a:r>
                <a:r>
                  <a:rPr lang="en-US" altLang="zh-CN" b="0" i="0">
                    <a:latin typeface="Cambria Math" panose="02040503050406030204" pitchFamily="18" charset="0"/>
                  </a:rPr>
                  <a:t>𝜆</a:t>
                </a:r>
                <a:r>
                  <a:rPr lang="zh-CN" altLang="en-US" dirty="0"/>
                  <a:t>越小，考虑语言模型的全局信息越多</a:t>
                </a:r>
                <a:endParaRPr lang="en-US" altLang="zh-CN" dirty="0"/>
              </a:p>
              <a:p>
                <a:pPr/>
                <a:r>
                  <a:rPr lang="en-US" altLang="zh-CN" dirty="0" err="1"/>
                  <a:t>ELMo</a:t>
                </a:r>
                <a:r>
                  <a:rPr lang="zh-CN" altLang="en-US" dirty="0"/>
                  <a:t>插入到输入层或者</a:t>
                </a:r>
                <a:r>
                  <a:rPr lang="en-US" altLang="zh-CN" dirty="0"/>
                  <a:t>encoding</a:t>
                </a:r>
                <a:r>
                  <a:rPr lang="zh-CN" altLang="en-US" dirty="0"/>
                  <a:t>的输出层</a:t>
                </a:r>
              </a:p>
            </p:txBody>
          </p:sp>
        </mc:Fallback>
      </mc:AlternateContent>
      <p:sp>
        <p:nvSpPr>
          <p:cNvPr id="4" name="灯片编号占位符 3"/>
          <p:cNvSpPr>
            <a:spLocks noGrp="1"/>
          </p:cNvSpPr>
          <p:nvPr>
            <p:ph type="sldNum" sz="quarter" idx="5"/>
          </p:nvPr>
        </p:nvSpPr>
        <p:spPr/>
        <p:txBody>
          <a:bodyPr/>
          <a:lstStyle/>
          <a:p>
            <a:fld id="{A2132A8A-9457-4967-BB9B-CA2F862DDC89}" type="slidenum">
              <a:rPr lang="zh-CN" altLang="en-US" smtClean="0"/>
              <a:t>37</a:t>
            </a:fld>
            <a:endParaRPr lang="zh-CN" altLang="en-US"/>
          </a:p>
        </p:txBody>
      </p:sp>
    </p:spTree>
    <p:extLst>
      <p:ext uri="{BB962C8B-B14F-4D97-AF65-F5344CB8AC3E}">
        <p14:creationId xmlns:p14="http://schemas.microsoft.com/office/powerpoint/2010/main" val="75581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132A8A-9457-4967-BB9B-CA2F862DDC89}" type="slidenum">
              <a:rPr lang="zh-CN" altLang="en-US" smtClean="0"/>
              <a:t>40</a:t>
            </a:fld>
            <a:endParaRPr lang="zh-CN" altLang="en-US"/>
          </a:p>
        </p:txBody>
      </p:sp>
    </p:spTree>
    <p:extLst>
      <p:ext uri="{BB962C8B-B14F-4D97-AF65-F5344CB8AC3E}">
        <p14:creationId xmlns:p14="http://schemas.microsoft.com/office/powerpoint/2010/main" val="210701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BERT</a:t>
            </a:r>
            <a:r>
              <a:rPr lang="zh-CN" altLang="en-US" dirty="0"/>
              <a:t>在各种任务上都超过了之前</a:t>
            </a:r>
            <a:r>
              <a:rPr lang="en-US" altLang="zh-CN" dirty="0"/>
              <a:t>state of art </a:t>
            </a:r>
            <a:r>
              <a:rPr lang="zh-CN" altLang="en-US" dirty="0"/>
              <a:t>的结果，并且在部分任务上超过了人类</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49</a:t>
            </a:fld>
            <a:endParaRPr lang="zh-CN" altLang="en-US"/>
          </a:p>
        </p:txBody>
      </p:sp>
    </p:spTree>
    <p:extLst>
      <p:ext uri="{BB962C8B-B14F-4D97-AF65-F5344CB8AC3E}">
        <p14:creationId xmlns:p14="http://schemas.microsoft.com/office/powerpoint/2010/main" val="240782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Stanford Sentiment Treebank</a:t>
            </a:r>
            <a:r>
              <a:rPr lang="zh-CN" altLang="en-US" sz="1200" b="0" i="0" u="none" strike="noStrike" kern="1200" baseline="0" dirty="0">
                <a:solidFill>
                  <a:schemeClr val="tx1"/>
                </a:solidFill>
                <a:latin typeface="+mn-lt"/>
                <a:ea typeface="+mn-ea"/>
                <a:cs typeface="+mn-cs"/>
              </a:rPr>
              <a:t>数据集：</a:t>
            </a:r>
            <a:r>
              <a:rPr lang="zh-CN" altLang="en-US" dirty="0"/>
              <a:t>经过了预训练之后，模型对数据的利用效率有了很大的提高，</a:t>
            </a:r>
            <a:r>
              <a:rPr lang="en-US" altLang="zh-CN" sz="1200" b="0" i="0" kern="1200" dirty="0">
                <a:solidFill>
                  <a:schemeClr val="tx1"/>
                </a:solidFill>
                <a:effectLst/>
                <a:latin typeface="+mn-lt"/>
                <a:ea typeface="+mn-ea"/>
                <a:cs typeface="+mn-cs"/>
              </a:rPr>
              <a:t>L1-regularized </a:t>
            </a:r>
            <a:r>
              <a:rPr lang="zh-CN" altLang="en-US" sz="1200" b="0" i="0" kern="1200" dirty="0">
                <a:solidFill>
                  <a:schemeClr val="tx1"/>
                </a:solidFill>
                <a:effectLst/>
                <a:latin typeface="+mn-lt"/>
                <a:ea typeface="+mn-ea"/>
                <a:cs typeface="+mn-cs"/>
              </a:rPr>
              <a:t>模型可以仅使用 </a:t>
            </a:r>
            <a:r>
              <a:rPr lang="en-US" altLang="zh-CN" sz="1200" b="0" i="0" kern="1200" dirty="0">
                <a:solidFill>
                  <a:schemeClr val="tx1"/>
                </a:solidFill>
                <a:effectLst/>
                <a:latin typeface="+mn-lt"/>
                <a:ea typeface="+mn-ea"/>
                <a:cs typeface="+mn-cs"/>
              </a:rPr>
              <a:t>11 </a:t>
            </a:r>
            <a:r>
              <a:rPr lang="zh-CN" altLang="en-US" sz="1200" b="0" i="0" kern="1200" dirty="0">
                <a:solidFill>
                  <a:schemeClr val="tx1"/>
                </a:solidFill>
                <a:effectLst/>
                <a:latin typeface="+mn-lt"/>
                <a:ea typeface="+mn-ea"/>
                <a:cs typeface="+mn-cs"/>
              </a:rPr>
              <a:t>个有标注样本就能实现媲美多通道 </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multichannel CNN</a:t>
            </a:r>
            <a:r>
              <a:rPr lang="zh-CN" altLang="en-US" sz="1200" b="0" i="0" kern="1200" dirty="0">
                <a:solidFill>
                  <a:schemeClr val="tx1"/>
                </a:solidFill>
                <a:effectLst/>
                <a:latin typeface="+mn-lt"/>
                <a:ea typeface="+mn-ea"/>
                <a:cs typeface="+mn-cs"/>
              </a:rPr>
              <a:t>）的表现，且仅使用 </a:t>
            </a:r>
            <a:r>
              <a:rPr lang="en-US" altLang="zh-CN" sz="1200" b="0" i="0" kern="1200" dirty="0">
                <a:solidFill>
                  <a:schemeClr val="tx1"/>
                </a:solidFill>
                <a:effectLst/>
                <a:latin typeface="+mn-lt"/>
                <a:ea typeface="+mn-ea"/>
                <a:cs typeface="+mn-cs"/>
              </a:rPr>
              <a:t>232 </a:t>
            </a:r>
            <a:r>
              <a:rPr lang="zh-CN" altLang="en-US" sz="1200" b="0" i="0" kern="1200" dirty="0">
                <a:solidFill>
                  <a:schemeClr val="tx1"/>
                </a:solidFill>
                <a:effectLst/>
                <a:latin typeface="+mn-lt"/>
                <a:ea typeface="+mn-ea"/>
                <a:cs typeface="+mn-cs"/>
              </a:rPr>
              <a:t>个样本就能媲美当前最佳的 </a:t>
            </a:r>
            <a:r>
              <a:rPr lang="en-US" altLang="zh-CN" sz="1200" b="0" i="0" kern="1200" dirty="0">
                <a:solidFill>
                  <a:schemeClr val="tx1"/>
                </a:solidFill>
                <a:effectLst/>
                <a:latin typeface="+mn-lt"/>
                <a:ea typeface="+mn-ea"/>
                <a:cs typeface="+mn-cs"/>
              </a:rPr>
              <a:t>CT-LSTM Ensembles</a:t>
            </a:r>
          </a:p>
          <a:p>
            <a:r>
              <a:rPr lang="en-US" altLang="zh-CN" dirty="0"/>
              <a:t>IMDB</a:t>
            </a:r>
            <a:r>
              <a:rPr lang="zh-CN" altLang="en-US" dirty="0"/>
              <a:t>数据集情感分类：通过</a:t>
            </a:r>
            <a:r>
              <a:rPr lang="en-US" altLang="zh-CN" dirty="0"/>
              <a:t>L1</a:t>
            </a:r>
            <a:r>
              <a:rPr lang="zh-CN" altLang="en-US" dirty="0"/>
              <a:t>正则化，作者发现有</a:t>
            </a:r>
            <a:r>
              <a:rPr lang="en-US" altLang="zh-CN" dirty="0"/>
              <a:t>1</a:t>
            </a:r>
            <a:r>
              <a:rPr lang="zh-CN" altLang="en-US" dirty="0"/>
              <a:t>个神经元的值和情感极性高度相关，在不同的情感上呈现出双峰分布，对该神经元直接设定一个阈值就可以达到很好的情感分类的效果</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7</a:t>
            </a:fld>
            <a:endParaRPr lang="zh-CN" altLang="en-US"/>
          </a:p>
        </p:txBody>
      </p:sp>
    </p:spTree>
    <p:extLst>
      <p:ext uri="{BB962C8B-B14F-4D97-AF65-F5344CB8AC3E}">
        <p14:creationId xmlns:p14="http://schemas.microsoft.com/office/powerpoint/2010/main" val="756924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1.No NSP</a:t>
            </a:r>
            <a:r>
              <a:rPr lang="zh-CN" altLang="en-US" sz="1200" b="0" i="0" u="none" strike="noStrike" kern="1200" baseline="0" dirty="0">
                <a:solidFill>
                  <a:schemeClr val="tx1"/>
                </a:solidFill>
                <a:latin typeface="+mn-lt"/>
                <a:ea typeface="+mn-ea"/>
                <a:cs typeface="+mn-cs"/>
              </a:rPr>
              <a:t>代表只用</a:t>
            </a:r>
            <a:r>
              <a:rPr lang="en-US" altLang="zh-CN" sz="1200" b="0" i="0" u="none" strike="noStrike" kern="1200" baseline="0" dirty="0">
                <a:solidFill>
                  <a:schemeClr val="tx1"/>
                </a:solidFill>
                <a:latin typeface="+mn-lt"/>
                <a:ea typeface="+mn-ea"/>
                <a:cs typeface="+mn-cs"/>
              </a:rPr>
              <a:t>Task 1</a:t>
            </a:r>
            <a:r>
              <a:rPr lang="zh-CN" altLang="en-US" sz="1200" b="0" i="0" u="none" strike="noStrike" kern="1200" baseline="0" dirty="0">
                <a:solidFill>
                  <a:schemeClr val="tx1"/>
                </a:solidFill>
                <a:latin typeface="+mn-lt"/>
                <a:ea typeface="+mn-ea"/>
                <a:cs typeface="+mn-cs"/>
              </a:rPr>
              <a:t>训练，</a:t>
            </a:r>
            <a:r>
              <a:rPr lang="en-US" altLang="zh-CN" sz="1200" b="0" i="0" u="none" strike="noStrike" kern="1200" baseline="0" dirty="0">
                <a:solidFill>
                  <a:schemeClr val="tx1"/>
                </a:solidFill>
                <a:latin typeface="+mn-lt"/>
                <a:ea typeface="+mn-ea"/>
                <a:cs typeface="+mn-cs"/>
              </a:rPr>
              <a:t>LTR &amp; No NSP</a:t>
            </a:r>
            <a:r>
              <a:rPr lang="zh-CN" altLang="en-US" sz="1200" b="0" i="0" u="none" strike="noStrike" kern="1200" baseline="0" dirty="0">
                <a:solidFill>
                  <a:schemeClr val="tx1"/>
                </a:solidFill>
                <a:latin typeface="+mn-lt"/>
                <a:ea typeface="+mn-ea"/>
                <a:cs typeface="+mn-cs"/>
              </a:rPr>
              <a:t>代表使用传统的</a:t>
            </a:r>
            <a:r>
              <a:rPr lang="en-US" altLang="zh-CN" sz="1200" b="0" i="0" u="none" strike="noStrike" kern="1200" baseline="0" dirty="0">
                <a:solidFill>
                  <a:schemeClr val="tx1"/>
                </a:solidFill>
                <a:latin typeface="+mn-lt"/>
                <a:ea typeface="+mn-ea"/>
                <a:cs typeface="+mn-cs"/>
              </a:rPr>
              <a:t>Left-to-Right (LTR) LM</a:t>
            </a:r>
            <a:r>
              <a:rPr lang="zh-CN" altLang="en-US" sz="1200" b="0" i="0" u="none" strike="noStrike" kern="1200" baseline="0" dirty="0">
                <a:solidFill>
                  <a:schemeClr val="tx1"/>
                </a:solidFill>
                <a:latin typeface="+mn-lt"/>
                <a:ea typeface="+mn-ea"/>
                <a:cs typeface="+mn-cs"/>
              </a:rPr>
              <a:t>训练，</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BiLSTM</a:t>
            </a:r>
            <a:r>
              <a:rPr lang="zh-CN" altLang="en-US" sz="1200" b="0" i="0" u="none" strike="noStrike" kern="1200" baseline="0" dirty="0">
                <a:solidFill>
                  <a:schemeClr val="tx1"/>
                </a:solidFill>
                <a:latin typeface="+mn-lt"/>
                <a:ea typeface="+mn-ea"/>
                <a:cs typeface="+mn-cs"/>
              </a:rPr>
              <a:t>使用</a:t>
            </a:r>
            <a:r>
              <a:rPr lang="en-US" altLang="zh-CN" sz="1200" b="0" i="0" u="none" strike="noStrike" kern="1200" baseline="0" dirty="0">
                <a:solidFill>
                  <a:schemeClr val="tx1"/>
                </a:solidFill>
                <a:latin typeface="+mn-lt"/>
                <a:ea typeface="+mn-ea"/>
                <a:cs typeface="+mn-cs"/>
              </a:rPr>
              <a:t>LTR &amp; No NSP</a:t>
            </a:r>
            <a:r>
              <a:rPr lang="zh-CN" altLang="en-US" sz="1200" b="0" i="0" u="none" strike="noStrike" kern="1200" baseline="0" dirty="0">
                <a:solidFill>
                  <a:schemeClr val="tx1"/>
                </a:solidFill>
                <a:latin typeface="+mn-lt"/>
                <a:ea typeface="+mn-ea"/>
                <a:cs typeface="+mn-cs"/>
              </a:rPr>
              <a:t>的特征和双向的</a:t>
            </a:r>
            <a:r>
              <a:rPr lang="en-US" altLang="zh-CN" sz="1200" b="0" i="0" u="none" strike="noStrike" kern="1200" baseline="0" dirty="0">
                <a:solidFill>
                  <a:schemeClr val="tx1"/>
                </a:solidFill>
                <a:latin typeface="+mn-lt"/>
                <a:ea typeface="+mn-ea"/>
                <a:cs typeface="+mn-cs"/>
              </a:rPr>
              <a:t>LSTM</a:t>
            </a:r>
            <a:r>
              <a:rPr lang="zh-CN" altLang="en-US" sz="1200" b="0" i="0" u="none" strike="noStrike" kern="1200" baseline="0" dirty="0">
                <a:solidFill>
                  <a:schemeClr val="tx1"/>
                </a:solidFill>
                <a:latin typeface="+mn-lt"/>
                <a:ea typeface="+mn-ea"/>
                <a:cs typeface="+mn-cs"/>
              </a:rPr>
              <a:t>来进行</a:t>
            </a:r>
            <a:r>
              <a:rPr lang="en-US" altLang="zh-CN" sz="1200" b="0" i="0" u="none" strike="noStrike" kern="1200" baseline="0" dirty="0">
                <a:solidFill>
                  <a:schemeClr val="tx1"/>
                </a:solidFill>
                <a:latin typeface="+mn-lt"/>
                <a:ea typeface="+mn-ea"/>
                <a:cs typeface="+mn-cs"/>
              </a:rPr>
              <a:t>fine-tuning</a:t>
            </a:r>
          </a:p>
          <a:p>
            <a:r>
              <a:rPr lang="en-US" altLang="zh-CN" sz="1200" b="0" i="0" u="none" strike="noStrike" kern="1200" baseline="0" dirty="0">
                <a:solidFill>
                  <a:schemeClr val="tx1"/>
                </a:solidFill>
                <a:latin typeface="+mn-lt"/>
                <a:ea typeface="+mn-ea"/>
                <a:cs typeface="+mn-cs"/>
              </a:rPr>
              <a:t>2.LM</a:t>
            </a:r>
            <a:r>
              <a:rPr lang="zh-CN" altLang="en-US" sz="1200" b="0" i="0" u="none" strike="noStrike" kern="1200" baseline="0" dirty="0">
                <a:solidFill>
                  <a:schemeClr val="tx1"/>
                </a:solidFill>
                <a:latin typeface="+mn-lt"/>
                <a:ea typeface="+mn-ea"/>
                <a:cs typeface="+mn-cs"/>
              </a:rPr>
              <a:t>的困惑度和下游任务的表现有很强的相关性，并且对于</a:t>
            </a:r>
            <a:r>
              <a:rPr lang="en-US" altLang="zh-CN" sz="1200" b="0" i="0" u="none" strike="noStrike" kern="1200" baseline="0" dirty="0">
                <a:solidFill>
                  <a:schemeClr val="tx1"/>
                </a:solidFill>
                <a:latin typeface="+mn-lt"/>
                <a:ea typeface="+mn-ea"/>
                <a:cs typeface="+mn-cs"/>
              </a:rPr>
              <a:t>MRPC</a:t>
            </a:r>
            <a:r>
              <a:rPr lang="zh-CN" altLang="en-US" sz="1200" b="0" i="0" u="none" strike="noStrike" kern="1200" baseline="0" dirty="0">
                <a:solidFill>
                  <a:schemeClr val="tx1"/>
                </a:solidFill>
                <a:latin typeface="+mn-lt"/>
                <a:ea typeface="+mn-ea"/>
                <a:cs typeface="+mn-cs"/>
              </a:rPr>
              <a:t>这种只有</a:t>
            </a:r>
            <a:r>
              <a:rPr lang="en-US" altLang="zh-CN" sz="1200" b="0" i="0" u="none" strike="noStrike" kern="1200" baseline="0" dirty="0">
                <a:solidFill>
                  <a:schemeClr val="tx1"/>
                </a:solidFill>
                <a:latin typeface="+mn-lt"/>
                <a:ea typeface="+mn-ea"/>
                <a:cs typeface="+mn-cs"/>
              </a:rPr>
              <a:t>3600</a:t>
            </a:r>
            <a:r>
              <a:rPr lang="zh-CN" altLang="en-US" sz="1200" b="0" i="0" u="none" strike="noStrike" kern="1200" baseline="0" dirty="0">
                <a:solidFill>
                  <a:schemeClr val="tx1"/>
                </a:solidFill>
                <a:latin typeface="+mn-lt"/>
                <a:ea typeface="+mn-ea"/>
                <a:cs typeface="+mn-cs"/>
              </a:rPr>
              <a:t>条标记数据的语料来说，</a:t>
            </a:r>
            <a:r>
              <a:rPr lang="en-US" altLang="zh-CN" sz="1200" b="0" i="0" u="none" strike="noStrike" kern="1200" baseline="0" dirty="0">
                <a:solidFill>
                  <a:schemeClr val="tx1"/>
                </a:solidFill>
                <a:latin typeface="+mn-lt"/>
                <a:ea typeface="+mn-ea"/>
                <a:cs typeface="+mn-cs"/>
              </a:rPr>
              <a:t>BERT</a:t>
            </a:r>
            <a:r>
              <a:rPr lang="zh-CN" altLang="en-US" sz="1200" b="0" i="0" u="none" strike="noStrike" kern="1200" baseline="0" dirty="0">
                <a:solidFill>
                  <a:schemeClr val="tx1"/>
                </a:solidFill>
                <a:latin typeface="+mn-lt"/>
                <a:ea typeface="+mn-ea"/>
                <a:cs typeface="+mn-cs"/>
              </a:rPr>
              <a:t>也得到了非常好的效果</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无监督的语言模型训练的步数越多，下游任务效果越好</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通过</a:t>
            </a:r>
            <a:r>
              <a:rPr lang="en-US" altLang="zh-CN" sz="1200" b="0" i="0" u="none" strike="noStrike" kern="1200" baseline="0" dirty="0">
                <a:solidFill>
                  <a:schemeClr val="tx1"/>
                </a:solidFill>
                <a:latin typeface="+mn-lt"/>
                <a:ea typeface="+mn-ea"/>
                <a:cs typeface="+mn-cs"/>
              </a:rPr>
              <a:t>BERT</a:t>
            </a:r>
            <a:r>
              <a:rPr lang="zh-CN" altLang="en-US" sz="1200" b="0" i="0" u="none" strike="noStrike" kern="1200" baseline="0" dirty="0">
                <a:solidFill>
                  <a:schemeClr val="tx1"/>
                </a:solidFill>
                <a:latin typeface="+mn-lt"/>
                <a:ea typeface="+mn-ea"/>
                <a:cs typeface="+mn-cs"/>
              </a:rPr>
              <a:t>中各层学习到的特征，不通过</a:t>
            </a:r>
            <a:r>
              <a:rPr lang="en-US" altLang="zh-CN" sz="1200" b="0" i="0" u="none" strike="noStrike" kern="1200" baseline="0" dirty="0">
                <a:solidFill>
                  <a:schemeClr val="tx1"/>
                </a:solidFill>
                <a:latin typeface="+mn-lt"/>
                <a:ea typeface="+mn-ea"/>
                <a:cs typeface="+mn-cs"/>
              </a:rPr>
              <a:t>fine-tuning</a:t>
            </a:r>
            <a:r>
              <a:rPr lang="zh-CN" altLang="en-US" sz="1200" b="0" i="0" u="none" strike="noStrike" kern="1200" baseline="0" dirty="0">
                <a:solidFill>
                  <a:schemeClr val="tx1"/>
                </a:solidFill>
                <a:latin typeface="+mn-lt"/>
                <a:ea typeface="+mn-ea"/>
                <a:cs typeface="+mn-cs"/>
              </a:rPr>
              <a:t>就能在下游任务中取得较好的效果</a:t>
            </a:r>
            <a:endParaRPr lang="zh-CN" altLang="en-US" dirty="0"/>
          </a:p>
        </p:txBody>
      </p:sp>
      <p:sp>
        <p:nvSpPr>
          <p:cNvPr id="4" name="灯片编号占位符 3"/>
          <p:cNvSpPr>
            <a:spLocks noGrp="1"/>
          </p:cNvSpPr>
          <p:nvPr>
            <p:ph type="sldNum" sz="quarter" idx="5"/>
          </p:nvPr>
        </p:nvSpPr>
        <p:spPr/>
        <p:txBody>
          <a:bodyPr/>
          <a:lstStyle/>
          <a:p>
            <a:fld id="{A2132A8A-9457-4967-BB9B-CA2F862DDC89}" type="slidenum">
              <a:rPr lang="zh-CN" altLang="en-US" smtClean="0"/>
              <a:t>50</a:t>
            </a:fld>
            <a:endParaRPr lang="zh-CN" altLang="en-US"/>
          </a:p>
        </p:txBody>
      </p:sp>
    </p:spTree>
    <p:extLst>
      <p:ext uri="{BB962C8B-B14F-4D97-AF65-F5344CB8AC3E}">
        <p14:creationId xmlns:p14="http://schemas.microsoft.com/office/powerpoint/2010/main" val="25329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为了验证在下游的情感分析子任务上需要多少样本才能达到一个比较好的性能，作者在</a:t>
            </a:r>
            <a:r>
              <a:rPr lang="en-US" altLang="zh-CN" dirty="0"/>
              <a:t>YELP</a:t>
            </a:r>
            <a:r>
              <a:rPr lang="zh-CN" altLang="en-US" dirty="0"/>
              <a:t>数据集上做了一个实验，发现在下游情感分析子任务上，</a:t>
            </a:r>
            <a:r>
              <a:rPr lang="en-US" altLang="zh-CN" dirty="0"/>
              <a:t>10</a:t>
            </a:r>
            <a:r>
              <a:rPr lang="zh-CN" altLang="en-US" dirty="0"/>
              <a:t>个样本就能得到比较好的结果</a:t>
            </a:r>
            <a:endParaRPr lang="en-US" altLang="zh-CN" dirty="0"/>
          </a:p>
          <a:p>
            <a:r>
              <a:rPr lang="zh-CN" altLang="en-US" dirty="0"/>
              <a:t>作者还实验了其它的任务，效果不是很好，作者认为</a:t>
            </a:r>
            <a:r>
              <a:rPr lang="en-US" altLang="zh-CN" dirty="0"/>
              <a:t>Microsoft Paraphrase Corpus</a:t>
            </a:r>
            <a:r>
              <a:rPr lang="zh-CN" altLang="en-US" dirty="0"/>
              <a:t>和</a:t>
            </a:r>
            <a:r>
              <a:rPr lang="en-US" altLang="zh-CN" dirty="0"/>
              <a:t>SICK</a:t>
            </a:r>
            <a:r>
              <a:rPr lang="zh-CN" altLang="en-US" dirty="0"/>
              <a:t>数据集的领域和模型预训练语料的领域不一样，所以难以取得较好的效果</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8</a:t>
            </a:fld>
            <a:endParaRPr lang="zh-CN" altLang="en-US"/>
          </a:p>
        </p:txBody>
      </p:sp>
    </p:spTree>
    <p:extLst>
      <p:ext uri="{BB962C8B-B14F-4D97-AF65-F5344CB8AC3E}">
        <p14:creationId xmlns:p14="http://schemas.microsoft.com/office/powerpoint/2010/main" val="8422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情感神经元结果的可视化，红色代表消极情感，绿色代表积极情感</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9</a:t>
            </a:fld>
            <a:endParaRPr lang="zh-CN" altLang="en-US"/>
          </a:p>
        </p:txBody>
      </p:sp>
    </p:spTree>
    <p:extLst>
      <p:ext uri="{BB962C8B-B14F-4D97-AF65-F5344CB8AC3E}">
        <p14:creationId xmlns:p14="http://schemas.microsoft.com/office/powerpoint/2010/main" val="3402286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通过控制情感神经元的值，可以实现指定情感的条件生成</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10</a:t>
            </a:fld>
            <a:endParaRPr lang="zh-CN" altLang="en-US"/>
          </a:p>
        </p:txBody>
      </p:sp>
    </p:spTree>
    <p:extLst>
      <p:ext uri="{BB962C8B-B14F-4D97-AF65-F5344CB8AC3E}">
        <p14:creationId xmlns:p14="http://schemas.microsoft.com/office/powerpoint/2010/main" val="162991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132A8A-9457-4967-BB9B-CA2F862DDC89}" type="slidenum">
              <a:rPr lang="zh-CN" altLang="en-US" smtClean="0"/>
              <a:t>11</a:t>
            </a:fld>
            <a:endParaRPr lang="zh-CN" altLang="en-US"/>
          </a:p>
        </p:txBody>
      </p:sp>
    </p:spTree>
    <p:extLst>
      <p:ext uri="{BB962C8B-B14F-4D97-AF65-F5344CB8AC3E}">
        <p14:creationId xmlns:p14="http://schemas.microsoft.com/office/powerpoint/2010/main" val="2296797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TREC-6</a:t>
            </a:r>
            <a:r>
              <a:rPr lang="zh-CN" altLang="en-US" dirty="0"/>
              <a:t>语料规模非常小</a:t>
            </a:r>
            <a:endParaRPr lang="en-US" altLang="zh-CN" dirty="0"/>
          </a:p>
          <a:p>
            <a:r>
              <a:rPr lang="zh-CN" altLang="en-US" dirty="0"/>
              <a:t>在几个预料上取得了</a:t>
            </a:r>
            <a:r>
              <a:rPr lang="en-US" altLang="zh-CN" dirty="0"/>
              <a:t>state-of-art</a:t>
            </a:r>
            <a:endParaRPr lang="zh-CN" altLang="en-US" dirty="0"/>
          </a:p>
        </p:txBody>
      </p:sp>
      <p:sp>
        <p:nvSpPr>
          <p:cNvPr id="4" name="灯片编号占位符 3"/>
          <p:cNvSpPr>
            <a:spLocks noGrp="1"/>
          </p:cNvSpPr>
          <p:nvPr>
            <p:ph type="sldNum" sz="quarter" idx="5"/>
          </p:nvPr>
        </p:nvSpPr>
        <p:spPr/>
        <p:txBody>
          <a:bodyPr/>
          <a:lstStyle/>
          <a:p>
            <a:fld id="{A2132A8A-9457-4967-BB9B-CA2F862DDC89}" type="slidenum">
              <a:rPr lang="zh-CN" altLang="en-US" smtClean="0"/>
              <a:t>19</a:t>
            </a:fld>
            <a:endParaRPr lang="zh-CN" altLang="en-US"/>
          </a:p>
        </p:txBody>
      </p:sp>
    </p:spTree>
    <p:extLst>
      <p:ext uri="{BB962C8B-B14F-4D97-AF65-F5344CB8AC3E}">
        <p14:creationId xmlns:p14="http://schemas.microsoft.com/office/powerpoint/2010/main" val="2546536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更好的语言模型，在下游任务上进行</a:t>
            </a:r>
            <a:r>
              <a:rPr lang="en-US" altLang="zh-CN" dirty="0"/>
              <a:t>LM fine-tuning</a:t>
            </a:r>
            <a:r>
              <a:rPr lang="zh-CN" altLang="en-US" dirty="0"/>
              <a:t>，以及使用作者提出的方法进行微调都能够获得更好的效果</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20</a:t>
            </a:fld>
            <a:endParaRPr lang="zh-CN" altLang="en-US"/>
          </a:p>
        </p:txBody>
      </p:sp>
    </p:spTree>
    <p:extLst>
      <p:ext uri="{BB962C8B-B14F-4D97-AF65-F5344CB8AC3E}">
        <p14:creationId xmlns:p14="http://schemas.microsoft.com/office/powerpoint/2010/main" val="40304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预训练能够让模型利用少量的语料也能取得很好的效果</a:t>
            </a:r>
          </a:p>
        </p:txBody>
      </p:sp>
      <p:sp>
        <p:nvSpPr>
          <p:cNvPr id="4" name="灯片编号占位符 3"/>
          <p:cNvSpPr>
            <a:spLocks noGrp="1"/>
          </p:cNvSpPr>
          <p:nvPr>
            <p:ph type="sldNum" sz="quarter" idx="5"/>
          </p:nvPr>
        </p:nvSpPr>
        <p:spPr/>
        <p:txBody>
          <a:bodyPr/>
          <a:lstStyle/>
          <a:p>
            <a:fld id="{A2132A8A-9457-4967-BB9B-CA2F862DDC89}" type="slidenum">
              <a:rPr lang="zh-CN" altLang="en-US" smtClean="0"/>
              <a:t>21</a:t>
            </a:fld>
            <a:endParaRPr lang="zh-CN" altLang="en-US"/>
          </a:p>
        </p:txBody>
      </p:sp>
    </p:spTree>
    <p:extLst>
      <p:ext uri="{BB962C8B-B14F-4D97-AF65-F5344CB8AC3E}">
        <p14:creationId xmlns:p14="http://schemas.microsoft.com/office/powerpoint/2010/main" val="149120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A61015F-7CC6-4D0A-9D87-873EA4C304CC}"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5C68B11-C5A8-448C-8CE9-B1A273C79CFC}"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16CA0-919D-4A49-9C8A-62FDFB3A5183}"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11/7/2018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09F8B-300E-4D31-ABD5-14737811BF02}"/>
              </a:ext>
            </a:extLst>
          </p:cNvPr>
          <p:cNvSpPr>
            <a:spLocks noGrp="1"/>
          </p:cNvSpPr>
          <p:nvPr>
            <p:ph type="ctrTitle"/>
          </p:nvPr>
        </p:nvSpPr>
        <p:spPr/>
        <p:txBody>
          <a:bodyPr/>
          <a:lstStyle/>
          <a:p>
            <a:r>
              <a:rPr lang="en-US" altLang="zh-CN" dirty="0"/>
              <a:t>universal Language models</a:t>
            </a:r>
            <a:endParaRPr lang="zh-CN" altLang="en-US" dirty="0"/>
          </a:p>
        </p:txBody>
      </p:sp>
      <p:sp>
        <p:nvSpPr>
          <p:cNvPr id="3" name="副标题 2">
            <a:extLst>
              <a:ext uri="{FF2B5EF4-FFF2-40B4-BE49-F238E27FC236}">
                <a16:creationId xmlns:a16="http://schemas.microsoft.com/office/drawing/2014/main" id="{D7AE0199-1D05-4523-818A-16D68466CC10}"/>
              </a:ext>
            </a:extLst>
          </p:cNvPr>
          <p:cNvSpPr>
            <a:spLocks noGrp="1"/>
          </p:cNvSpPr>
          <p:nvPr>
            <p:ph type="subTitle" idx="1"/>
          </p:nvPr>
        </p:nvSpPr>
        <p:spPr/>
        <p:txBody>
          <a:bodyPr/>
          <a:lstStyle/>
          <a:p>
            <a:r>
              <a:rPr lang="en-US" altLang="zh-CN" dirty="0"/>
              <a:t>Presentation: Weiguang Han</a:t>
            </a:r>
          </a:p>
          <a:p>
            <a:r>
              <a:rPr lang="en-US" altLang="zh-CN" dirty="0"/>
              <a:t>Data: 8/11/2018</a:t>
            </a:r>
            <a:endParaRPr lang="zh-CN" altLang="en-US" dirty="0"/>
          </a:p>
        </p:txBody>
      </p:sp>
    </p:spTree>
    <p:extLst>
      <p:ext uri="{BB962C8B-B14F-4D97-AF65-F5344CB8AC3E}">
        <p14:creationId xmlns:p14="http://schemas.microsoft.com/office/powerpoint/2010/main" val="266428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D7F54-D618-4A6A-95D6-CF0E4C669A5E}"/>
              </a:ext>
            </a:extLst>
          </p:cNvPr>
          <p:cNvSpPr>
            <a:spLocks noGrp="1"/>
          </p:cNvSpPr>
          <p:nvPr>
            <p:ph type="title"/>
          </p:nvPr>
        </p:nvSpPr>
        <p:spPr/>
        <p:txBody>
          <a:bodyPr/>
          <a:lstStyle/>
          <a:p>
            <a:r>
              <a:rPr lang="en-US" altLang="zh-CN" dirty="0" err="1"/>
              <a:t>Visiallization</a:t>
            </a:r>
            <a:endParaRPr lang="zh-CN" altLang="en-US" dirty="0"/>
          </a:p>
        </p:txBody>
      </p:sp>
      <p:pic>
        <p:nvPicPr>
          <p:cNvPr id="4" name="内容占位符 3">
            <a:extLst>
              <a:ext uri="{FF2B5EF4-FFF2-40B4-BE49-F238E27FC236}">
                <a16:creationId xmlns:a16="http://schemas.microsoft.com/office/drawing/2014/main" id="{17A8D253-4E49-4067-AFD0-186E8A5FB13B}"/>
              </a:ext>
            </a:extLst>
          </p:cNvPr>
          <p:cNvPicPr>
            <a:picLocks noGrp="1" noChangeAspect="1"/>
          </p:cNvPicPr>
          <p:nvPr>
            <p:ph idx="1"/>
          </p:nvPr>
        </p:nvPicPr>
        <p:blipFill>
          <a:blip r:embed="rId3"/>
          <a:stretch>
            <a:fillRect/>
          </a:stretch>
        </p:blipFill>
        <p:spPr>
          <a:xfrm>
            <a:off x="1355967" y="1617209"/>
            <a:ext cx="9388233" cy="5187568"/>
          </a:xfrm>
          <a:prstGeom prst="rect">
            <a:avLst/>
          </a:prstGeom>
        </p:spPr>
      </p:pic>
    </p:spTree>
    <p:extLst>
      <p:ext uri="{BB962C8B-B14F-4D97-AF65-F5344CB8AC3E}">
        <p14:creationId xmlns:p14="http://schemas.microsoft.com/office/powerpoint/2010/main" val="34490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44720-E91B-4962-B960-3D35A9C3657D}"/>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89AEF8C4-DAEB-42A8-BA04-79B38F5AA153}"/>
              </a:ext>
            </a:extLst>
          </p:cNvPr>
          <p:cNvSpPr>
            <a:spLocks noGrp="1"/>
          </p:cNvSpPr>
          <p:nvPr>
            <p:ph idx="1"/>
          </p:nvPr>
        </p:nvSpPr>
        <p:spPr/>
        <p:txBody>
          <a:bodyPr/>
          <a:lstStyle/>
          <a:p>
            <a:pPr>
              <a:buFont typeface="Wingdings" panose="05000000000000000000" pitchFamily="2" charset="2"/>
              <a:buChar char="Ø"/>
            </a:pPr>
            <a:r>
              <a:rPr lang="en-US" altLang="zh-CN" dirty="0"/>
              <a:t>It is possible that sentiment as a conditioning feature has strong predictive capability for language modelling.</a:t>
            </a:r>
          </a:p>
          <a:p>
            <a:pPr>
              <a:buFont typeface="Wingdings" panose="05000000000000000000" pitchFamily="2" charset="2"/>
              <a:buChar char="Ø"/>
            </a:pPr>
            <a:r>
              <a:rPr lang="en-US" altLang="zh-CN" dirty="0"/>
              <a:t>Learned representations are sensitive to data distribution they are trained on.</a:t>
            </a:r>
          </a:p>
          <a:p>
            <a:pPr>
              <a:buFont typeface="Wingdings" panose="05000000000000000000" pitchFamily="2" charset="2"/>
              <a:buChar char="Ø"/>
            </a:pPr>
            <a:r>
              <a:rPr lang="en-US" altLang="zh-CN" dirty="0"/>
              <a:t>Language modelling objective is sufficient to learn high-quality representations.</a:t>
            </a:r>
          </a:p>
          <a:p>
            <a:pPr>
              <a:buFont typeface="Wingdings" panose="05000000000000000000" pitchFamily="2" charset="2"/>
              <a:buChar char="Ø"/>
            </a:pPr>
            <a:r>
              <a:rPr lang="en-US" altLang="zh-CN" dirty="0"/>
              <a:t>Future work: </a:t>
            </a:r>
          </a:p>
          <a:p>
            <a:pPr lvl="1">
              <a:buFont typeface="Wingdings" panose="05000000000000000000" pitchFamily="2" charset="2"/>
              <a:buChar char="l"/>
            </a:pPr>
            <a:r>
              <a:rPr lang="en-US" altLang="zh-CN" dirty="0"/>
              <a:t>More complicated model</a:t>
            </a:r>
          </a:p>
          <a:p>
            <a:pPr lvl="1">
              <a:buFont typeface="Wingdings" panose="05000000000000000000" pitchFamily="2" charset="2"/>
              <a:buChar char="l"/>
            </a:pPr>
            <a:r>
              <a:rPr lang="en-US" altLang="zh-CN" dirty="0"/>
              <a:t>Handle domain shift</a:t>
            </a:r>
          </a:p>
          <a:p>
            <a:pPr lvl="1">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43411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90B65-8A44-47CC-ADAD-ADD0D1BC270D}"/>
              </a:ext>
            </a:extLst>
          </p:cNvPr>
          <p:cNvSpPr>
            <a:spLocks noGrp="1"/>
          </p:cNvSpPr>
          <p:nvPr>
            <p:ph type="ctrTitle"/>
          </p:nvPr>
        </p:nvSpPr>
        <p:spPr/>
        <p:txBody>
          <a:bodyPr>
            <a:normAutofit/>
          </a:bodyPr>
          <a:lstStyle/>
          <a:p>
            <a:r>
              <a:rPr lang="en-US" altLang="zh-CN" dirty="0"/>
              <a:t>Universal Language Model Fine-tuning for Text Classification</a:t>
            </a:r>
            <a:endParaRPr lang="zh-CN" altLang="en-US" dirty="0"/>
          </a:p>
        </p:txBody>
      </p:sp>
      <p:sp>
        <p:nvSpPr>
          <p:cNvPr id="3" name="副标题 2">
            <a:extLst>
              <a:ext uri="{FF2B5EF4-FFF2-40B4-BE49-F238E27FC236}">
                <a16:creationId xmlns:a16="http://schemas.microsoft.com/office/drawing/2014/main" id="{7906406C-9EA0-4AB2-8674-9D9543064EB1}"/>
              </a:ext>
            </a:extLst>
          </p:cNvPr>
          <p:cNvSpPr>
            <a:spLocks noGrp="1"/>
          </p:cNvSpPr>
          <p:nvPr>
            <p:ph type="subTitle" idx="1"/>
          </p:nvPr>
        </p:nvSpPr>
        <p:spPr/>
        <p:txBody>
          <a:bodyPr/>
          <a:lstStyle/>
          <a:p>
            <a:r>
              <a:rPr lang="en-US" altLang="zh-CN" dirty="0"/>
              <a:t>Author: Jeremy Howard, Sebastian Ruder</a:t>
            </a:r>
          </a:p>
          <a:p>
            <a:r>
              <a:rPr lang="en-US" altLang="zh-CN" dirty="0"/>
              <a:t>Affiliation: fast.ai</a:t>
            </a:r>
          </a:p>
          <a:p>
            <a:r>
              <a:rPr lang="en-US" altLang="zh-CN" dirty="0"/>
              <a:t>Year: 2018</a:t>
            </a:r>
            <a:endParaRPr lang="zh-CN" altLang="en-US" dirty="0"/>
          </a:p>
        </p:txBody>
      </p:sp>
    </p:spTree>
    <p:extLst>
      <p:ext uri="{BB962C8B-B14F-4D97-AF65-F5344CB8AC3E}">
        <p14:creationId xmlns:p14="http://schemas.microsoft.com/office/powerpoint/2010/main" val="271629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D85AD-F2CF-472C-9672-6BF218368FF5}"/>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8C25566-A36A-468A-960A-31803D04D9DE}"/>
              </a:ext>
            </a:extLst>
          </p:cNvPr>
          <p:cNvSpPr>
            <a:spLocks noGrp="1"/>
          </p:cNvSpPr>
          <p:nvPr>
            <p:ph idx="1"/>
          </p:nvPr>
        </p:nvSpPr>
        <p:spPr/>
        <p:txBody>
          <a:bodyPr/>
          <a:lstStyle/>
          <a:p>
            <a:pPr>
              <a:buFont typeface="Wingdings" panose="05000000000000000000" pitchFamily="2" charset="2"/>
              <a:buChar char="Ø"/>
            </a:pPr>
            <a:r>
              <a:rPr lang="en-US" altLang="zh-CN" dirty="0"/>
              <a:t>Problem: existing approaches in NLP still require </a:t>
            </a:r>
            <a:r>
              <a:rPr lang="en-US" altLang="zh-CN" b="1" dirty="0"/>
              <a:t>task-specific modifications</a:t>
            </a:r>
            <a:r>
              <a:rPr lang="en-US" altLang="zh-CN" dirty="0"/>
              <a:t> and training from scratch.</a:t>
            </a:r>
          </a:p>
          <a:p>
            <a:pPr>
              <a:buFont typeface="Wingdings" panose="05000000000000000000" pitchFamily="2" charset="2"/>
              <a:buChar char="Ø"/>
            </a:pPr>
            <a:r>
              <a:rPr lang="en-US" altLang="zh-CN" dirty="0"/>
              <a:t>Motivation: In light of the benefits of pretraining, we should be able to do better than randomly initializing the remaining parameters of our models.</a:t>
            </a:r>
          </a:p>
          <a:p>
            <a:pPr>
              <a:buFont typeface="Wingdings" panose="05000000000000000000" pitchFamily="2" charset="2"/>
              <a:buChar char="Ø"/>
            </a:pPr>
            <a:r>
              <a:rPr lang="en-US" altLang="zh-CN" dirty="0"/>
              <a:t>Challenge: </a:t>
            </a:r>
            <a:r>
              <a:rPr lang="en-US" altLang="zh-CN" b="1" dirty="0"/>
              <a:t>inductive transfer via finetuning </a:t>
            </a:r>
            <a:r>
              <a:rPr lang="en-US" altLang="zh-CN" dirty="0"/>
              <a:t>has been unsuccessful for NLP. LMs overfit to </a:t>
            </a:r>
            <a:r>
              <a:rPr lang="en-US" altLang="zh-CN" b="1" dirty="0"/>
              <a:t>small datasets</a:t>
            </a:r>
            <a:r>
              <a:rPr lang="en-US" altLang="zh-CN" dirty="0"/>
              <a:t> and suffered catastrophic forgetting when fine-tuned with a classifier. Compared to CV, NLP models are typically </a:t>
            </a:r>
            <a:r>
              <a:rPr lang="en-US" altLang="zh-CN" b="1" dirty="0"/>
              <a:t>more shallow and thus require different fine-tuning methods</a:t>
            </a:r>
            <a:r>
              <a:rPr lang="en-US" altLang="zh-CN" dirty="0"/>
              <a:t>.</a:t>
            </a:r>
          </a:p>
        </p:txBody>
      </p:sp>
    </p:spTree>
    <p:extLst>
      <p:ext uri="{BB962C8B-B14F-4D97-AF65-F5344CB8AC3E}">
        <p14:creationId xmlns:p14="http://schemas.microsoft.com/office/powerpoint/2010/main" val="396044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60BAA-37C3-4D41-A072-EA25A8ECAF39}"/>
              </a:ext>
            </a:extLst>
          </p:cNvPr>
          <p:cNvSpPr>
            <a:spLocks noGrp="1"/>
          </p:cNvSpPr>
          <p:nvPr>
            <p:ph type="title"/>
          </p:nvPr>
        </p:nvSpPr>
        <p:spPr/>
        <p:txBody>
          <a:bodyPr/>
          <a:lstStyle/>
          <a:p>
            <a:r>
              <a:rPr lang="en-US" altLang="zh-CN" dirty="0"/>
              <a:t>Contribution</a:t>
            </a:r>
            <a:endParaRPr lang="zh-CN" altLang="en-US" dirty="0"/>
          </a:p>
        </p:txBody>
      </p:sp>
      <p:sp>
        <p:nvSpPr>
          <p:cNvPr id="3" name="内容占位符 2">
            <a:extLst>
              <a:ext uri="{FF2B5EF4-FFF2-40B4-BE49-F238E27FC236}">
                <a16:creationId xmlns:a16="http://schemas.microsoft.com/office/drawing/2014/main" id="{637F2A62-469E-47E4-9CE7-CC1FF90664F2}"/>
              </a:ext>
            </a:extLst>
          </p:cNvPr>
          <p:cNvSpPr>
            <a:spLocks noGrp="1"/>
          </p:cNvSpPr>
          <p:nvPr>
            <p:ph idx="1"/>
          </p:nvPr>
        </p:nvSpPr>
        <p:spPr/>
        <p:txBody>
          <a:bodyPr/>
          <a:lstStyle/>
          <a:p>
            <a:pPr>
              <a:buFont typeface="Wingdings" panose="05000000000000000000" pitchFamily="2" charset="2"/>
              <a:buChar char="Ø"/>
            </a:pPr>
            <a:r>
              <a:rPr lang="en-US" altLang="zh-CN" dirty="0"/>
              <a:t>We propose Universal Language Model Fine-tuning (</a:t>
            </a:r>
            <a:r>
              <a:rPr lang="en-US" altLang="zh-CN" dirty="0" err="1"/>
              <a:t>ULMFiT</a:t>
            </a:r>
            <a:r>
              <a:rPr lang="en-US" altLang="zh-CN" dirty="0"/>
              <a:t>), a method that can be used to achieve CV-like transfer learning for any task for NLP.</a:t>
            </a:r>
          </a:p>
          <a:p>
            <a:pPr>
              <a:buFont typeface="Wingdings" panose="05000000000000000000" pitchFamily="2" charset="2"/>
              <a:buChar char="Ø"/>
            </a:pPr>
            <a:r>
              <a:rPr lang="en-US" altLang="zh-CN" dirty="0"/>
              <a:t>Tricks: We propose discriminative fine-tuning, slanted triangular learning rates, and gradual unfreezing, novel techniques to retain previous knowledge and avoid catastrophic forgetting during fine-tuning.</a:t>
            </a:r>
          </a:p>
          <a:p>
            <a:pPr>
              <a:buFont typeface="Wingdings" panose="05000000000000000000" pitchFamily="2" charset="2"/>
              <a:buChar char="Ø"/>
            </a:pPr>
            <a:r>
              <a:rPr lang="en-US" altLang="zh-CN" dirty="0"/>
              <a:t>We significantly outperform the state-of-the-art on six representative text classification datasets, with an error reduction of 18-24% on the majority of datasets.</a:t>
            </a:r>
          </a:p>
          <a:p>
            <a:pPr>
              <a:buFont typeface="Wingdings" panose="05000000000000000000" pitchFamily="2" charset="2"/>
              <a:buChar char="Ø"/>
            </a:pPr>
            <a:r>
              <a:rPr lang="en-US" altLang="zh-CN" dirty="0"/>
              <a:t>We show that our method enables extremely sample-efficient transfer learning and perform an extensive ablation analysis.</a:t>
            </a:r>
          </a:p>
          <a:p>
            <a:pPr>
              <a:buFont typeface="Wingdings" panose="05000000000000000000" pitchFamily="2" charset="2"/>
              <a:buChar char="Ø"/>
            </a:pPr>
            <a:r>
              <a:rPr lang="en-US" altLang="zh-CN" dirty="0"/>
              <a:t>We make the pretrained models and our code available to enable wider adoption.</a:t>
            </a:r>
            <a:endParaRPr lang="zh-CN" altLang="en-US" dirty="0"/>
          </a:p>
        </p:txBody>
      </p:sp>
    </p:spTree>
    <p:extLst>
      <p:ext uri="{BB962C8B-B14F-4D97-AF65-F5344CB8AC3E}">
        <p14:creationId xmlns:p14="http://schemas.microsoft.com/office/powerpoint/2010/main" val="3869875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D29F3-2C37-40EB-9199-346BE24CEA30}"/>
              </a:ext>
            </a:extLst>
          </p:cNvPr>
          <p:cNvSpPr>
            <a:spLocks noGrp="1"/>
          </p:cNvSpPr>
          <p:nvPr>
            <p:ph type="title"/>
          </p:nvPr>
        </p:nvSpPr>
        <p:spPr/>
        <p:txBody>
          <a:bodyPr/>
          <a:lstStyle/>
          <a:p>
            <a:r>
              <a:rPr lang="en-US" altLang="zh-CN" dirty="0" err="1"/>
              <a:t>Lm</a:t>
            </a:r>
            <a:r>
              <a:rPr lang="en-US" altLang="zh-CN" dirty="0"/>
              <a:t> pre-training</a:t>
            </a:r>
            <a:endParaRPr lang="zh-CN" altLang="en-US" dirty="0"/>
          </a:p>
        </p:txBody>
      </p:sp>
      <p:sp>
        <p:nvSpPr>
          <p:cNvPr id="3" name="内容占位符 2">
            <a:extLst>
              <a:ext uri="{FF2B5EF4-FFF2-40B4-BE49-F238E27FC236}">
                <a16:creationId xmlns:a16="http://schemas.microsoft.com/office/drawing/2014/main" id="{52461C43-1175-465D-8E28-E8276B803AA0}"/>
              </a:ext>
            </a:extLst>
          </p:cNvPr>
          <p:cNvSpPr>
            <a:spLocks noGrp="1"/>
          </p:cNvSpPr>
          <p:nvPr>
            <p:ph idx="1"/>
          </p:nvPr>
        </p:nvSpPr>
        <p:spPr>
          <a:xfrm>
            <a:off x="1024129" y="2286000"/>
            <a:ext cx="6153420" cy="4023360"/>
          </a:xfrm>
        </p:spPr>
        <p:txBody>
          <a:bodyPr/>
          <a:lstStyle/>
          <a:p>
            <a:pPr>
              <a:buFont typeface="Wingdings" panose="05000000000000000000" pitchFamily="2" charset="2"/>
              <a:buChar char="Ø"/>
            </a:pPr>
            <a:r>
              <a:rPr lang="en-US" altLang="zh-CN" dirty="0"/>
              <a:t>Pretraining data size: Wikitext-103 with 1.03*10^8 words.</a:t>
            </a:r>
          </a:p>
          <a:p>
            <a:pPr>
              <a:buFont typeface="Wingdings" panose="05000000000000000000" pitchFamily="2" charset="2"/>
              <a:buChar char="Ø"/>
            </a:pPr>
            <a:r>
              <a:rPr lang="en-US" altLang="zh-CN" dirty="0"/>
              <a:t>The LM is trained on a general-domain corpus to capture general features of the language in different layers.</a:t>
            </a:r>
            <a:endParaRPr lang="zh-CN" altLang="en-US" dirty="0"/>
          </a:p>
          <a:p>
            <a:endParaRPr lang="zh-CN" altLang="en-US" dirty="0"/>
          </a:p>
        </p:txBody>
      </p:sp>
      <p:pic>
        <p:nvPicPr>
          <p:cNvPr id="4" name="图片 3">
            <a:extLst>
              <a:ext uri="{FF2B5EF4-FFF2-40B4-BE49-F238E27FC236}">
                <a16:creationId xmlns:a16="http://schemas.microsoft.com/office/drawing/2014/main" id="{011041B1-167D-4598-836B-AED42DC5B6ED}"/>
              </a:ext>
            </a:extLst>
          </p:cNvPr>
          <p:cNvPicPr>
            <a:picLocks noChangeAspect="1"/>
          </p:cNvPicPr>
          <p:nvPr/>
        </p:nvPicPr>
        <p:blipFill>
          <a:blip r:embed="rId2"/>
          <a:stretch>
            <a:fillRect/>
          </a:stretch>
        </p:blipFill>
        <p:spPr>
          <a:xfrm>
            <a:off x="7468675" y="1217510"/>
            <a:ext cx="4333875" cy="5229225"/>
          </a:xfrm>
          <a:prstGeom prst="rect">
            <a:avLst/>
          </a:prstGeom>
        </p:spPr>
      </p:pic>
    </p:spTree>
    <p:extLst>
      <p:ext uri="{BB962C8B-B14F-4D97-AF65-F5344CB8AC3E}">
        <p14:creationId xmlns:p14="http://schemas.microsoft.com/office/powerpoint/2010/main" val="31063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35C18-BD79-4ED6-B934-245D953AC424}"/>
              </a:ext>
            </a:extLst>
          </p:cNvPr>
          <p:cNvSpPr>
            <a:spLocks noGrp="1"/>
          </p:cNvSpPr>
          <p:nvPr>
            <p:ph type="title"/>
          </p:nvPr>
        </p:nvSpPr>
        <p:spPr/>
        <p:txBody>
          <a:bodyPr/>
          <a:lstStyle/>
          <a:p>
            <a:r>
              <a:rPr lang="en-US" altLang="zh-CN" dirty="0"/>
              <a:t>Target task LM fine-tuning</a:t>
            </a:r>
            <a:endParaRPr lang="zh-CN" altLang="en-US" dirty="0"/>
          </a:p>
        </p:txBody>
      </p:sp>
      <p:sp>
        <p:nvSpPr>
          <p:cNvPr id="3" name="内容占位符 2">
            <a:extLst>
              <a:ext uri="{FF2B5EF4-FFF2-40B4-BE49-F238E27FC236}">
                <a16:creationId xmlns:a16="http://schemas.microsoft.com/office/drawing/2014/main" id="{346B2A5E-2BE3-4DDA-9998-C8FC8C75F464}"/>
              </a:ext>
            </a:extLst>
          </p:cNvPr>
          <p:cNvSpPr>
            <a:spLocks noGrp="1"/>
          </p:cNvSpPr>
          <p:nvPr>
            <p:ph idx="1"/>
          </p:nvPr>
        </p:nvSpPr>
        <p:spPr>
          <a:xfrm>
            <a:off x="1024129" y="2286000"/>
            <a:ext cx="5219356" cy="4023360"/>
          </a:xfrm>
        </p:spPr>
        <p:txBody>
          <a:bodyPr/>
          <a:lstStyle/>
          <a:p>
            <a:pPr>
              <a:buFont typeface="Wingdings" panose="05000000000000000000" pitchFamily="2" charset="2"/>
              <a:buChar char="Ø"/>
            </a:pPr>
            <a:r>
              <a:rPr lang="en-US" altLang="zh-CN" dirty="0"/>
              <a:t>The full LM is fine-tuned on target task data using </a:t>
            </a:r>
            <a:r>
              <a:rPr lang="en-US" altLang="zh-CN" b="1" dirty="0"/>
              <a:t>discriminative fine-tuning </a:t>
            </a:r>
            <a:r>
              <a:rPr lang="en-US" altLang="zh-CN" dirty="0"/>
              <a:t>(‘</a:t>
            </a:r>
            <a:r>
              <a:rPr lang="en-US" altLang="zh-CN" dirty="0" err="1"/>
              <a:t>Discr</a:t>
            </a:r>
            <a:r>
              <a:rPr lang="en-US" altLang="zh-CN" dirty="0"/>
              <a:t>’) and </a:t>
            </a:r>
            <a:r>
              <a:rPr lang="en-US" altLang="zh-CN" b="1" dirty="0"/>
              <a:t>slanted triangular learning rates </a:t>
            </a:r>
            <a:r>
              <a:rPr lang="en-US" altLang="zh-CN" dirty="0"/>
              <a:t>(STLR) to learn task-specific features.</a:t>
            </a:r>
          </a:p>
          <a:p>
            <a:pPr>
              <a:buFont typeface="Wingdings" panose="05000000000000000000" pitchFamily="2" charset="2"/>
              <a:buChar char="Ø"/>
            </a:pPr>
            <a:r>
              <a:rPr lang="en-US" altLang="zh-CN" dirty="0"/>
              <a:t>Discriminative fine-tuning: As different layers capture different types of information, they should be fine-tuned to different extents. Discriminative fine-tuning allows us to </a:t>
            </a:r>
            <a:r>
              <a:rPr lang="en-US" altLang="zh-CN" b="1" dirty="0"/>
              <a:t>tune each layer with different learning rates.</a:t>
            </a:r>
            <a:endParaRPr lang="zh-CN" altLang="en-US" b="1" dirty="0"/>
          </a:p>
        </p:txBody>
      </p:sp>
      <p:pic>
        <p:nvPicPr>
          <p:cNvPr id="4" name="图片 3">
            <a:extLst>
              <a:ext uri="{FF2B5EF4-FFF2-40B4-BE49-F238E27FC236}">
                <a16:creationId xmlns:a16="http://schemas.microsoft.com/office/drawing/2014/main" id="{14783A9A-B385-4D3C-A88C-C5B7E50FD4FF}"/>
              </a:ext>
            </a:extLst>
          </p:cNvPr>
          <p:cNvPicPr>
            <a:picLocks noChangeAspect="1"/>
          </p:cNvPicPr>
          <p:nvPr/>
        </p:nvPicPr>
        <p:blipFill>
          <a:blip r:embed="rId2"/>
          <a:stretch>
            <a:fillRect/>
          </a:stretch>
        </p:blipFill>
        <p:spPr>
          <a:xfrm>
            <a:off x="7251597" y="1470660"/>
            <a:ext cx="4591050" cy="5143500"/>
          </a:xfrm>
          <a:prstGeom prst="rect">
            <a:avLst/>
          </a:prstGeom>
        </p:spPr>
      </p:pic>
      <p:pic>
        <p:nvPicPr>
          <p:cNvPr id="5" name="图片 4">
            <a:extLst>
              <a:ext uri="{FF2B5EF4-FFF2-40B4-BE49-F238E27FC236}">
                <a16:creationId xmlns:a16="http://schemas.microsoft.com/office/drawing/2014/main" id="{979EBEE8-000A-4920-9CA9-42B50E69000A}"/>
              </a:ext>
            </a:extLst>
          </p:cNvPr>
          <p:cNvPicPr>
            <a:picLocks noChangeAspect="1"/>
          </p:cNvPicPr>
          <p:nvPr/>
        </p:nvPicPr>
        <p:blipFill>
          <a:blip r:embed="rId3"/>
          <a:stretch>
            <a:fillRect/>
          </a:stretch>
        </p:blipFill>
        <p:spPr>
          <a:xfrm>
            <a:off x="1024128" y="5444613"/>
            <a:ext cx="2495550" cy="609600"/>
          </a:xfrm>
          <a:prstGeom prst="rect">
            <a:avLst/>
          </a:prstGeom>
        </p:spPr>
      </p:pic>
      <p:grpSp>
        <p:nvGrpSpPr>
          <p:cNvPr id="8" name="组合 7">
            <a:extLst>
              <a:ext uri="{FF2B5EF4-FFF2-40B4-BE49-F238E27FC236}">
                <a16:creationId xmlns:a16="http://schemas.microsoft.com/office/drawing/2014/main" id="{CD0635A3-3C58-4E58-AC94-A7421A3DA955}"/>
              </a:ext>
            </a:extLst>
          </p:cNvPr>
          <p:cNvGrpSpPr/>
          <p:nvPr/>
        </p:nvGrpSpPr>
        <p:grpSpPr>
          <a:xfrm>
            <a:off x="4120042" y="5549388"/>
            <a:ext cx="1523078" cy="400050"/>
            <a:chOff x="3863002" y="5602544"/>
            <a:chExt cx="1523078" cy="400050"/>
          </a:xfrm>
        </p:grpSpPr>
        <p:pic>
          <p:nvPicPr>
            <p:cNvPr id="6" name="图片 5">
              <a:extLst>
                <a:ext uri="{FF2B5EF4-FFF2-40B4-BE49-F238E27FC236}">
                  <a16:creationId xmlns:a16="http://schemas.microsoft.com/office/drawing/2014/main" id="{2D76309B-6568-4862-AC5F-F695B6827BA4}"/>
                </a:ext>
              </a:extLst>
            </p:cNvPr>
            <p:cNvPicPr>
              <a:picLocks noChangeAspect="1"/>
            </p:cNvPicPr>
            <p:nvPr/>
          </p:nvPicPr>
          <p:blipFill>
            <a:blip r:embed="rId4"/>
            <a:stretch>
              <a:fillRect/>
            </a:stretch>
          </p:blipFill>
          <p:spPr>
            <a:xfrm>
              <a:off x="3863002" y="5602544"/>
              <a:ext cx="847725" cy="400050"/>
            </a:xfrm>
            <a:prstGeom prst="rect">
              <a:avLst/>
            </a:prstGeom>
          </p:spPr>
        </p:pic>
        <p:pic>
          <p:nvPicPr>
            <p:cNvPr id="7" name="图片 6">
              <a:extLst>
                <a:ext uri="{FF2B5EF4-FFF2-40B4-BE49-F238E27FC236}">
                  <a16:creationId xmlns:a16="http://schemas.microsoft.com/office/drawing/2014/main" id="{25B4C790-F716-4FE7-B67A-7C7F7148B054}"/>
                </a:ext>
              </a:extLst>
            </p:cNvPr>
            <p:cNvPicPr>
              <a:picLocks noChangeAspect="1"/>
            </p:cNvPicPr>
            <p:nvPr/>
          </p:nvPicPr>
          <p:blipFill>
            <a:blip r:embed="rId5"/>
            <a:stretch>
              <a:fillRect/>
            </a:stretch>
          </p:blipFill>
          <p:spPr>
            <a:xfrm>
              <a:off x="4681230" y="5602544"/>
              <a:ext cx="704850" cy="400050"/>
            </a:xfrm>
            <a:prstGeom prst="rect">
              <a:avLst/>
            </a:prstGeom>
          </p:spPr>
        </p:pic>
      </p:grpSp>
    </p:spTree>
    <p:extLst>
      <p:ext uri="{BB962C8B-B14F-4D97-AF65-F5344CB8AC3E}">
        <p14:creationId xmlns:p14="http://schemas.microsoft.com/office/powerpoint/2010/main" val="164519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5204151-D543-45DB-8196-32023185D77C}"/>
              </a:ext>
            </a:extLst>
          </p:cNvPr>
          <p:cNvPicPr>
            <a:picLocks noChangeAspect="1"/>
          </p:cNvPicPr>
          <p:nvPr/>
        </p:nvPicPr>
        <p:blipFill>
          <a:blip r:embed="rId2"/>
          <a:stretch>
            <a:fillRect/>
          </a:stretch>
        </p:blipFill>
        <p:spPr>
          <a:xfrm>
            <a:off x="3934919" y="4194484"/>
            <a:ext cx="3575255" cy="2620844"/>
          </a:xfrm>
          <a:prstGeom prst="rect">
            <a:avLst/>
          </a:prstGeom>
        </p:spPr>
      </p:pic>
      <p:sp>
        <p:nvSpPr>
          <p:cNvPr id="2" name="标题 1">
            <a:extLst>
              <a:ext uri="{FF2B5EF4-FFF2-40B4-BE49-F238E27FC236}">
                <a16:creationId xmlns:a16="http://schemas.microsoft.com/office/drawing/2014/main" id="{53535C18-BD79-4ED6-B934-245D953AC424}"/>
              </a:ext>
            </a:extLst>
          </p:cNvPr>
          <p:cNvSpPr>
            <a:spLocks noGrp="1"/>
          </p:cNvSpPr>
          <p:nvPr>
            <p:ph type="title"/>
          </p:nvPr>
        </p:nvSpPr>
        <p:spPr/>
        <p:txBody>
          <a:bodyPr/>
          <a:lstStyle/>
          <a:p>
            <a:r>
              <a:rPr lang="en-US" altLang="zh-CN" dirty="0"/>
              <a:t>Target task LM fine-tuning</a:t>
            </a:r>
            <a:endParaRPr lang="zh-CN" altLang="en-US" dirty="0"/>
          </a:p>
        </p:txBody>
      </p:sp>
      <p:sp>
        <p:nvSpPr>
          <p:cNvPr id="3" name="内容占位符 2">
            <a:extLst>
              <a:ext uri="{FF2B5EF4-FFF2-40B4-BE49-F238E27FC236}">
                <a16:creationId xmlns:a16="http://schemas.microsoft.com/office/drawing/2014/main" id="{346B2A5E-2BE3-4DDA-9998-C8FC8C75F464}"/>
              </a:ext>
            </a:extLst>
          </p:cNvPr>
          <p:cNvSpPr>
            <a:spLocks noGrp="1"/>
          </p:cNvSpPr>
          <p:nvPr>
            <p:ph idx="1"/>
          </p:nvPr>
        </p:nvSpPr>
        <p:spPr>
          <a:xfrm>
            <a:off x="1024129" y="2286000"/>
            <a:ext cx="5219356" cy="4023360"/>
          </a:xfrm>
        </p:spPr>
        <p:txBody>
          <a:bodyPr/>
          <a:lstStyle/>
          <a:p>
            <a:pPr>
              <a:buFont typeface="Wingdings" panose="05000000000000000000" pitchFamily="2" charset="2"/>
              <a:buChar char="Ø"/>
            </a:pPr>
            <a:r>
              <a:rPr lang="en-US" altLang="zh-CN" dirty="0"/>
              <a:t>Slanted triangular learning rates: For adapting its parameters to task-specific features, we would like the model to </a:t>
            </a:r>
            <a:r>
              <a:rPr lang="en-US" altLang="zh-CN" b="1" dirty="0"/>
              <a:t>quickly converge to a suitable region of the parameter space in the beginning of training and then refine its parameters.</a:t>
            </a:r>
            <a:endParaRPr lang="zh-CN" altLang="en-US" b="1" dirty="0"/>
          </a:p>
        </p:txBody>
      </p:sp>
      <p:pic>
        <p:nvPicPr>
          <p:cNvPr id="4" name="图片 3">
            <a:extLst>
              <a:ext uri="{FF2B5EF4-FFF2-40B4-BE49-F238E27FC236}">
                <a16:creationId xmlns:a16="http://schemas.microsoft.com/office/drawing/2014/main" id="{14783A9A-B385-4D3C-A88C-C5B7E50FD4FF}"/>
              </a:ext>
            </a:extLst>
          </p:cNvPr>
          <p:cNvPicPr>
            <a:picLocks noChangeAspect="1"/>
          </p:cNvPicPr>
          <p:nvPr/>
        </p:nvPicPr>
        <p:blipFill>
          <a:blip r:embed="rId3"/>
          <a:stretch>
            <a:fillRect/>
          </a:stretch>
        </p:blipFill>
        <p:spPr>
          <a:xfrm>
            <a:off x="7251597" y="1470660"/>
            <a:ext cx="4591050" cy="5143500"/>
          </a:xfrm>
          <a:prstGeom prst="rect">
            <a:avLst/>
          </a:prstGeom>
        </p:spPr>
      </p:pic>
      <p:pic>
        <p:nvPicPr>
          <p:cNvPr id="10" name="图片 9">
            <a:extLst>
              <a:ext uri="{FF2B5EF4-FFF2-40B4-BE49-F238E27FC236}">
                <a16:creationId xmlns:a16="http://schemas.microsoft.com/office/drawing/2014/main" id="{BCEB50D7-F31C-4D92-B09C-28AF9D38F2AA}"/>
              </a:ext>
            </a:extLst>
          </p:cNvPr>
          <p:cNvPicPr>
            <a:picLocks noChangeAspect="1"/>
          </p:cNvPicPr>
          <p:nvPr/>
        </p:nvPicPr>
        <p:blipFill>
          <a:blip r:embed="rId4"/>
          <a:stretch>
            <a:fillRect/>
          </a:stretch>
        </p:blipFill>
        <p:spPr>
          <a:xfrm>
            <a:off x="115548" y="4816822"/>
            <a:ext cx="3384736" cy="1455962"/>
          </a:xfrm>
          <a:prstGeom prst="rect">
            <a:avLst/>
          </a:prstGeom>
        </p:spPr>
      </p:pic>
    </p:spTree>
    <p:extLst>
      <p:ext uri="{BB962C8B-B14F-4D97-AF65-F5344CB8AC3E}">
        <p14:creationId xmlns:p14="http://schemas.microsoft.com/office/powerpoint/2010/main" val="345474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BF50F-B6FD-40F6-807A-E38E335B368A}"/>
              </a:ext>
            </a:extLst>
          </p:cNvPr>
          <p:cNvSpPr>
            <a:spLocks noGrp="1"/>
          </p:cNvSpPr>
          <p:nvPr>
            <p:ph type="title"/>
          </p:nvPr>
        </p:nvSpPr>
        <p:spPr/>
        <p:txBody>
          <a:bodyPr/>
          <a:lstStyle/>
          <a:p>
            <a:r>
              <a:rPr lang="en-US" altLang="zh-CN" dirty="0"/>
              <a:t>Target task classifier fine-tuning</a:t>
            </a:r>
            <a:endParaRPr lang="zh-CN" altLang="en-US" dirty="0"/>
          </a:p>
        </p:txBody>
      </p:sp>
      <p:sp>
        <p:nvSpPr>
          <p:cNvPr id="3" name="内容占位符 2">
            <a:extLst>
              <a:ext uri="{FF2B5EF4-FFF2-40B4-BE49-F238E27FC236}">
                <a16:creationId xmlns:a16="http://schemas.microsoft.com/office/drawing/2014/main" id="{DC3D671C-04A7-4885-8278-75DEC330B91B}"/>
              </a:ext>
            </a:extLst>
          </p:cNvPr>
          <p:cNvSpPr>
            <a:spLocks noGrp="1"/>
          </p:cNvSpPr>
          <p:nvPr>
            <p:ph idx="1"/>
          </p:nvPr>
        </p:nvSpPr>
        <p:spPr>
          <a:xfrm>
            <a:off x="1024128" y="2286000"/>
            <a:ext cx="5799459" cy="4023360"/>
          </a:xfrm>
        </p:spPr>
        <p:txBody>
          <a:bodyPr>
            <a:normAutofit lnSpcReduction="10000"/>
          </a:bodyPr>
          <a:lstStyle/>
          <a:p>
            <a:pPr>
              <a:buFont typeface="Wingdings" panose="05000000000000000000" pitchFamily="2" charset="2"/>
              <a:buChar char="Ø"/>
            </a:pPr>
            <a:r>
              <a:rPr lang="en-US" altLang="zh-CN" dirty="0"/>
              <a:t>The classifier is fine-tuned on the target task using </a:t>
            </a:r>
            <a:r>
              <a:rPr lang="en-US" altLang="zh-CN" b="1" dirty="0"/>
              <a:t>gradual unfreezing</a:t>
            </a:r>
            <a:r>
              <a:rPr lang="en-US" altLang="zh-CN" dirty="0"/>
              <a:t>, </a:t>
            </a:r>
            <a:r>
              <a:rPr lang="en-US" altLang="zh-CN" b="1" dirty="0"/>
              <a:t>‘</a:t>
            </a:r>
            <a:r>
              <a:rPr lang="en-US" altLang="zh-CN" b="1" dirty="0" err="1"/>
              <a:t>Discr</a:t>
            </a:r>
            <a:r>
              <a:rPr lang="en-US" altLang="zh-CN" b="1" dirty="0"/>
              <a:t>’</a:t>
            </a:r>
            <a:r>
              <a:rPr lang="en-US" altLang="zh-CN" dirty="0"/>
              <a:t>, and </a:t>
            </a:r>
            <a:r>
              <a:rPr lang="en-US" altLang="zh-CN" b="1" dirty="0"/>
              <a:t>STLR</a:t>
            </a:r>
            <a:r>
              <a:rPr lang="en-US" altLang="zh-CN" dirty="0"/>
              <a:t> to preserve low-level representations and adapt high-level ones </a:t>
            </a:r>
          </a:p>
          <a:p>
            <a:pPr>
              <a:buFont typeface="Wingdings" panose="05000000000000000000" pitchFamily="2" charset="2"/>
              <a:buChar char="Ø"/>
            </a:pPr>
            <a:r>
              <a:rPr lang="en-US" altLang="zh-CN" dirty="0"/>
              <a:t>Gradual unfreezing: Rather than fine-tuning all layers at once, which risks </a:t>
            </a:r>
            <a:r>
              <a:rPr lang="en-US" altLang="zh-CN" b="1" dirty="0"/>
              <a:t>catastrophic forgetting</a:t>
            </a:r>
            <a:r>
              <a:rPr lang="en-US" altLang="zh-CN" dirty="0"/>
              <a:t>, we propose to gradually unfreeze the model starting from the last layer as this contains the least general knowledge. We first unfreeze the </a:t>
            </a:r>
            <a:r>
              <a:rPr lang="en-US" altLang="zh-CN" b="1" dirty="0"/>
              <a:t>last layer </a:t>
            </a:r>
            <a:r>
              <a:rPr lang="en-US" altLang="zh-CN" dirty="0"/>
              <a:t>and fine-tune all unfrozen layers for </a:t>
            </a:r>
            <a:r>
              <a:rPr lang="en-US" altLang="zh-CN" b="1" dirty="0"/>
              <a:t>one epoch</a:t>
            </a:r>
            <a:r>
              <a:rPr lang="en-US" altLang="zh-CN" dirty="0"/>
              <a:t>. We then unfreeze the next lower frozen layer and repeat, until we finetune all layers until convergence at the last iteration.</a:t>
            </a:r>
            <a:endParaRPr lang="zh-CN" altLang="en-US" dirty="0"/>
          </a:p>
        </p:txBody>
      </p:sp>
      <p:pic>
        <p:nvPicPr>
          <p:cNvPr id="4" name="图片 3">
            <a:extLst>
              <a:ext uri="{FF2B5EF4-FFF2-40B4-BE49-F238E27FC236}">
                <a16:creationId xmlns:a16="http://schemas.microsoft.com/office/drawing/2014/main" id="{EB9BFCBC-C7AD-4BEB-A973-009BF0F08233}"/>
              </a:ext>
            </a:extLst>
          </p:cNvPr>
          <p:cNvPicPr>
            <a:picLocks noChangeAspect="1"/>
          </p:cNvPicPr>
          <p:nvPr/>
        </p:nvPicPr>
        <p:blipFill>
          <a:blip r:embed="rId2"/>
          <a:stretch>
            <a:fillRect/>
          </a:stretch>
        </p:blipFill>
        <p:spPr>
          <a:xfrm>
            <a:off x="8201179" y="2251710"/>
            <a:ext cx="3419475" cy="4057650"/>
          </a:xfrm>
          <a:prstGeom prst="rect">
            <a:avLst/>
          </a:prstGeom>
        </p:spPr>
      </p:pic>
    </p:spTree>
    <p:extLst>
      <p:ext uri="{BB962C8B-B14F-4D97-AF65-F5344CB8AC3E}">
        <p14:creationId xmlns:p14="http://schemas.microsoft.com/office/powerpoint/2010/main" val="313450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EB4EF-D7CC-4EBE-B049-54F946B1D753}"/>
              </a:ext>
            </a:extLst>
          </p:cNvPr>
          <p:cNvSpPr>
            <a:spLocks noGrp="1"/>
          </p:cNvSpPr>
          <p:nvPr>
            <p:ph type="title"/>
          </p:nvPr>
        </p:nvSpPr>
        <p:spPr/>
        <p:txBody>
          <a:bodyPr/>
          <a:lstStyle/>
          <a:p>
            <a:r>
              <a:rPr lang="en-US" altLang="zh-CN" dirty="0"/>
              <a:t>EXPERIMENT</a:t>
            </a:r>
            <a:endParaRPr lang="zh-CN" altLang="en-US" dirty="0"/>
          </a:p>
        </p:txBody>
      </p:sp>
      <p:pic>
        <p:nvPicPr>
          <p:cNvPr id="4" name="内容占位符 3">
            <a:extLst>
              <a:ext uri="{FF2B5EF4-FFF2-40B4-BE49-F238E27FC236}">
                <a16:creationId xmlns:a16="http://schemas.microsoft.com/office/drawing/2014/main" id="{41F646D4-7615-4F18-BDBF-C2F65CC3D917}"/>
              </a:ext>
            </a:extLst>
          </p:cNvPr>
          <p:cNvPicPr>
            <a:picLocks noGrp="1" noChangeAspect="1"/>
          </p:cNvPicPr>
          <p:nvPr>
            <p:ph idx="1"/>
          </p:nvPr>
        </p:nvPicPr>
        <p:blipFill>
          <a:blip r:embed="rId3"/>
          <a:stretch>
            <a:fillRect/>
          </a:stretch>
        </p:blipFill>
        <p:spPr>
          <a:xfrm>
            <a:off x="259097" y="2920574"/>
            <a:ext cx="4210050" cy="2733675"/>
          </a:xfrm>
          <a:prstGeom prst="rect">
            <a:avLst/>
          </a:prstGeom>
        </p:spPr>
      </p:pic>
      <p:pic>
        <p:nvPicPr>
          <p:cNvPr id="5" name="图片 4">
            <a:extLst>
              <a:ext uri="{FF2B5EF4-FFF2-40B4-BE49-F238E27FC236}">
                <a16:creationId xmlns:a16="http://schemas.microsoft.com/office/drawing/2014/main" id="{619C8C49-3EC4-44BB-BD41-27FCF66CBEB0}"/>
              </a:ext>
            </a:extLst>
          </p:cNvPr>
          <p:cNvPicPr>
            <a:picLocks noChangeAspect="1"/>
          </p:cNvPicPr>
          <p:nvPr/>
        </p:nvPicPr>
        <p:blipFill>
          <a:blip r:embed="rId4"/>
          <a:stretch>
            <a:fillRect/>
          </a:stretch>
        </p:blipFill>
        <p:spPr>
          <a:xfrm>
            <a:off x="4572537" y="2244367"/>
            <a:ext cx="7543800" cy="1628775"/>
          </a:xfrm>
          <a:prstGeom prst="rect">
            <a:avLst/>
          </a:prstGeom>
        </p:spPr>
      </p:pic>
      <p:pic>
        <p:nvPicPr>
          <p:cNvPr id="6" name="图片 5">
            <a:extLst>
              <a:ext uri="{FF2B5EF4-FFF2-40B4-BE49-F238E27FC236}">
                <a16:creationId xmlns:a16="http://schemas.microsoft.com/office/drawing/2014/main" id="{EF233465-2F9E-4006-B363-E562C828BA70}"/>
              </a:ext>
            </a:extLst>
          </p:cNvPr>
          <p:cNvPicPr>
            <a:picLocks noChangeAspect="1"/>
          </p:cNvPicPr>
          <p:nvPr/>
        </p:nvPicPr>
        <p:blipFill>
          <a:blip r:embed="rId5"/>
          <a:stretch>
            <a:fillRect/>
          </a:stretch>
        </p:blipFill>
        <p:spPr>
          <a:xfrm>
            <a:off x="4775635" y="4500033"/>
            <a:ext cx="6724650" cy="1600200"/>
          </a:xfrm>
          <a:prstGeom prst="rect">
            <a:avLst/>
          </a:prstGeom>
        </p:spPr>
      </p:pic>
      <p:sp>
        <p:nvSpPr>
          <p:cNvPr id="8" name="矩形 7">
            <a:extLst>
              <a:ext uri="{FF2B5EF4-FFF2-40B4-BE49-F238E27FC236}">
                <a16:creationId xmlns:a16="http://schemas.microsoft.com/office/drawing/2014/main" id="{63265EEA-4228-45BF-8A9D-A474B408A057}"/>
              </a:ext>
            </a:extLst>
          </p:cNvPr>
          <p:cNvSpPr/>
          <p:nvPr/>
        </p:nvSpPr>
        <p:spPr>
          <a:xfrm>
            <a:off x="328845" y="3340509"/>
            <a:ext cx="4011561"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8413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D261B-BF72-4316-8D98-98B11BC16293}"/>
              </a:ext>
            </a:extLst>
          </p:cNvPr>
          <p:cNvSpPr>
            <a:spLocks noGrp="1"/>
          </p:cNvSpPr>
          <p:nvPr>
            <p:ph type="ctrTitle"/>
          </p:nvPr>
        </p:nvSpPr>
        <p:spPr/>
        <p:txBody>
          <a:bodyPr/>
          <a:lstStyle/>
          <a:p>
            <a:r>
              <a:rPr lang="en-US" altLang="zh-CN" dirty="0"/>
              <a:t>Learning to Generate Reviews and Discovering Sentiment</a:t>
            </a:r>
            <a:endParaRPr lang="zh-CN" altLang="en-US" dirty="0"/>
          </a:p>
        </p:txBody>
      </p:sp>
      <p:sp>
        <p:nvSpPr>
          <p:cNvPr id="3" name="副标题 2">
            <a:extLst>
              <a:ext uri="{FF2B5EF4-FFF2-40B4-BE49-F238E27FC236}">
                <a16:creationId xmlns:a16="http://schemas.microsoft.com/office/drawing/2014/main" id="{0DC17443-99B5-409E-B228-117CE08DF944}"/>
              </a:ext>
            </a:extLst>
          </p:cNvPr>
          <p:cNvSpPr>
            <a:spLocks noGrp="1"/>
          </p:cNvSpPr>
          <p:nvPr>
            <p:ph type="subTitle" idx="1"/>
          </p:nvPr>
        </p:nvSpPr>
        <p:spPr/>
        <p:txBody>
          <a:bodyPr/>
          <a:lstStyle/>
          <a:p>
            <a:r>
              <a:rPr lang="en-US" altLang="zh-CN" dirty="0"/>
              <a:t>Author: Alec Radford, </a:t>
            </a:r>
            <a:r>
              <a:rPr lang="en-US" altLang="zh-CN" dirty="0" err="1"/>
              <a:t>Rafal</a:t>
            </a:r>
            <a:r>
              <a:rPr lang="en-US" altLang="zh-CN" dirty="0"/>
              <a:t> </a:t>
            </a:r>
            <a:r>
              <a:rPr lang="en-US" altLang="zh-CN" dirty="0" err="1"/>
              <a:t>Jozefowicz</a:t>
            </a:r>
            <a:r>
              <a:rPr lang="en-US" altLang="zh-CN" dirty="0"/>
              <a:t>, Ilya </a:t>
            </a:r>
            <a:r>
              <a:rPr lang="en-US" altLang="zh-CN" dirty="0" err="1"/>
              <a:t>Sutskever</a:t>
            </a:r>
            <a:r>
              <a:rPr lang="en-US" altLang="zh-CN" dirty="0"/>
              <a:t> </a:t>
            </a:r>
          </a:p>
          <a:p>
            <a:r>
              <a:rPr lang="en-US" altLang="zh-CN" dirty="0"/>
              <a:t>Affiliation: Open AI</a:t>
            </a:r>
          </a:p>
          <a:p>
            <a:r>
              <a:rPr lang="en-US" altLang="zh-CN" dirty="0"/>
              <a:t>Year: 2017</a:t>
            </a:r>
            <a:endParaRPr lang="zh-CN" altLang="en-US" dirty="0"/>
          </a:p>
        </p:txBody>
      </p:sp>
    </p:spTree>
    <p:extLst>
      <p:ext uri="{BB962C8B-B14F-4D97-AF65-F5344CB8AC3E}">
        <p14:creationId xmlns:p14="http://schemas.microsoft.com/office/powerpoint/2010/main" val="263551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DDADC-B94C-4119-A224-35CDD4EA425E}"/>
              </a:ext>
            </a:extLst>
          </p:cNvPr>
          <p:cNvSpPr>
            <a:spLocks noGrp="1"/>
          </p:cNvSpPr>
          <p:nvPr>
            <p:ph type="title"/>
          </p:nvPr>
        </p:nvSpPr>
        <p:spPr/>
        <p:txBody>
          <a:bodyPr/>
          <a:lstStyle/>
          <a:p>
            <a:r>
              <a:rPr lang="en-US" altLang="zh-CN" dirty="0"/>
              <a:t>Ablation Study</a:t>
            </a:r>
            <a:endParaRPr lang="zh-CN" altLang="en-US" dirty="0"/>
          </a:p>
        </p:txBody>
      </p:sp>
      <p:pic>
        <p:nvPicPr>
          <p:cNvPr id="4" name="内容占位符 3">
            <a:extLst>
              <a:ext uri="{FF2B5EF4-FFF2-40B4-BE49-F238E27FC236}">
                <a16:creationId xmlns:a16="http://schemas.microsoft.com/office/drawing/2014/main" id="{60653AFD-748E-4FAC-8925-5EC72587E75F}"/>
              </a:ext>
            </a:extLst>
          </p:cNvPr>
          <p:cNvPicPr>
            <a:picLocks noGrp="1" noChangeAspect="1"/>
          </p:cNvPicPr>
          <p:nvPr>
            <p:ph idx="1"/>
          </p:nvPr>
        </p:nvPicPr>
        <p:blipFill>
          <a:blip r:embed="rId3"/>
          <a:stretch>
            <a:fillRect/>
          </a:stretch>
        </p:blipFill>
        <p:spPr>
          <a:xfrm>
            <a:off x="6423382" y="3906394"/>
            <a:ext cx="4143375" cy="1733550"/>
          </a:xfrm>
          <a:prstGeom prst="rect">
            <a:avLst/>
          </a:prstGeom>
        </p:spPr>
      </p:pic>
      <p:pic>
        <p:nvPicPr>
          <p:cNvPr id="5" name="图片 4">
            <a:extLst>
              <a:ext uri="{FF2B5EF4-FFF2-40B4-BE49-F238E27FC236}">
                <a16:creationId xmlns:a16="http://schemas.microsoft.com/office/drawing/2014/main" id="{83E3E09A-D7BA-4A70-80E6-01B97957D6DD}"/>
              </a:ext>
            </a:extLst>
          </p:cNvPr>
          <p:cNvPicPr>
            <a:picLocks noChangeAspect="1"/>
          </p:cNvPicPr>
          <p:nvPr/>
        </p:nvPicPr>
        <p:blipFill>
          <a:blip r:embed="rId4"/>
          <a:stretch>
            <a:fillRect/>
          </a:stretch>
        </p:blipFill>
        <p:spPr>
          <a:xfrm>
            <a:off x="6423383" y="1335024"/>
            <a:ext cx="4143375" cy="2181225"/>
          </a:xfrm>
          <a:prstGeom prst="rect">
            <a:avLst/>
          </a:prstGeom>
        </p:spPr>
      </p:pic>
      <p:pic>
        <p:nvPicPr>
          <p:cNvPr id="6" name="图片 5">
            <a:extLst>
              <a:ext uri="{FF2B5EF4-FFF2-40B4-BE49-F238E27FC236}">
                <a16:creationId xmlns:a16="http://schemas.microsoft.com/office/drawing/2014/main" id="{F6A782C6-29A0-4B44-86A6-CB2037C65224}"/>
              </a:ext>
            </a:extLst>
          </p:cNvPr>
          <p:cNvPicPr>
            <a:picLocks noChangeAspect="1"/>
          </p:cNvPicPr>
          <p:nvPr/>
        </p:nvPicPr>
        <p:blipFill>
          <a:blip r:embed="rId5"/>
          <a:stretch>
            <a:fillRect/>
          </a:stretch>
        </p:blipFill>
        <p:spPr>
          <a:xfrm>
            <a:off x="1390803" y="2425636"/>
            <a:ext cx="4238625" cy="3762375"/>
          </a:xfrm>
          <a:prstGeom prst="rect">
            <a:avLst/>
          </a:prstGeom>
        </p:spPr>
      </p:pic>
      <p:sp>
        <p:nvSpPr>
          <p:cNvPr id="8" name="矩形 7">
            <a:extLst>
              <a:ext uri="{FF2B5EF4-FFF2-40B4-BE49-F238E27FC236}">
                <a16:creationId xmlns:a16="http://schemas.microsoft.com/office/drawing/2014/main" id="{E1A1A675-4947-43CA-917E-E55DF7B4C3F3}"/>
              </a:ext>
            </a:extLst>
          </p:cNvPr>
          <p:cNvSpPr/>
          <p:nvPr/>
        </p:nvSpPr>
        <p:spPr>
          <a:xfrm>
            <a:off x="1514168" y="3680252"/>
            <a:ext cx="4001729"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3F770D5-4FE2-4024-8582-4581D404CE30}"/>
              </a:ext>
            </a:extLst>
          </p:cNvPr>
          <p:cNvSpPr/>
          <p:nvPr/>
        </p:nvSpPr>
        <p:spPr>
          <a:xfrm>
            <a:off x="1504336" y="5170842"/>
            <a:ext cx="4001729"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DCDC891-ECEB-4A3A-89CE-FD2A33011825}"/>
              </a:ext>
            </a:extLst>
          </p:cNvPr>
          <p:cNvSpPr/>
          <p:nvPr/>
        </p:nvSpPr>
        <p:spPr>
          <a:xfrm>
            <a:off x="1504336" y="2939316"/>
            <a:ext cx="4011561"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864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C60B4-8253-4EFD-9468-6E826D785AA5}"/>
              </a:ext>
            </a:extLst>
          </p:cNvPr>
          <p:cNvSpPr>
            <a:spLocks noGrp="1"/>
          </p:cNvSpPr>
          <p:nvPr>
            <p:ph type="title"/>
          </p:nvPr>
        </p:nvSpPr>
        <p:spPr/>
        <p:txBody>
          <a:bodyPr/>
          <a:lstStyle/>
          <a:p>
            <a:r>
              <a:rPr lang="en-US" altLang="zh-CN" dirty="0"/>
              <a:t>Data Efficiency</a:t>
            </a:r>
            <a:endParaRPr lang="zh-CN" altLang="en-US" dirty="0"/>
          </a:p>
        </p:txBody>
      </p:sp>
      <p:pic>
        <p:nvPicPr>
          <p:cNvPr id="4" name="内容占位符 3">
            <a:extLst>
              <a:ext uri="{FF2B5EF4-FFF2-40B4-BE49-F238E27FC236}">
                <a16:creationId xmlns:a16="http://schemas.microsoft.com/office/drawing/2014/main" id="{27062A8F-C072-419A-B57D-FA65458BF136}"/>
              </a:ext>
            </a:extLst>
          </p:cNvPr>
          <p:cNvPicPr>
            <a:picLocks noGrp="1" noChangeAspect="1"/>
          </p:cNvPicPr>
          <p:nvPr>
            <p:ph idx="1"/>
          </p:nvPr>
        </p:nvPicPr>
        <p:blipFill>
          <a:blip r:embed="rId3"/>
          <a:stretch>
            <a:fillRect/>
          </a:stretch>
        </p:blipFill>
        <p:spPr>
          <a:xfrm>
            <a:off x="1024128" y="1758868"/>
            <a:ext cx="9720262" cy="2776238"/>
          </a:xfrm>
          <a:prstGeom prst="rect">
            <a:avLst/>
          </a:prstGeom>
        </p:spPr>
      </p:pic>
      <p:sp>
        <p:nvSpPr>
          <p:cNvPr id="5" name="内容占位符 2">
            <a:extLst>
              <a:ext uri="{FF2B5EF4-FFF2-40B4-BE49-F238E27FC236}">
                <a16:creationId xmlns:a16="http://schemas.microsoft.com/office/drawing/2014/main" id="{1F121C13-FC97-4259-936E-B5D8D5166B3C}"/>
              </a:ext>
            </a:extLst>
          </p:cNvPr>
          <p:cNvSpPr txBox="1">
            <a:spLocks/>
          </p:cNvSpPr>
          <p:nvPr/>
        </p:nvSpPr>
        <p:spPr>
          <a:xfrm>
            <a:off x="1024128" y="4788310"/>
            <a:ext cx="9840517" cy="1521050"/>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Ø"/>
            </a:pPr>
            <a:r>
              <a:rPr lang="en-US" altLang="zh-CN" dirty="0"/>
              <a:t>Supervised: only labeled examples are used for LM fine-tuning.</a:t>
            </a:r>
          </a:p>
          <a:p>
            <a:pPr>
              <a:buFont typeface="Wingdings" panose="05000000000000000000" pitchFamily="2" charset="2"/>
              <a:buChar char="Ø"/>
            </a:pPr>
            <a:r>
              <a:rPr lang="en-US" altLang="zh-CN" dirty="0"/>
              <a:t>Semi-supervised: all task data is available and can be used to fine-tune the LM(including unlabeled data on downstream task).</a:t>
            </a:r>
          </a:p>
          <a:p>
            <a:pPr>
              <a:buFont typeface="Wingdings" panose="05000000000000000000" pitchFamily="2" charset="2"/>
              <a:buChar char="Ø"/>
            </a:pPr>
            <a:r>
              <a:rPr lang="en-US" altLang="zh-CN" dirty="0"/>
              <a:t>From scratch</a:t>
            </a:r>
            <a:endParaRPr lang="zh-CN" altLang="en-US" dirty="0"/>
          </a:p>
        </p:txBody>
      </p:sp>
    </p:spTree>
    <p:extLst>
      <p:ext uri="{BB962C8B-B14F-4D97-AF65-F5344CB8AC3E}">
        <p14:creationId xmlns:p14="http://schemas.microsoft.com/office/powerpoint/2010/main" val="3106457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C60B4-8253-4EFD-9468-6E826D785AA5}"/>
              </a:ext>
            </a:extLst>
          </p:cNvPr>
          <p:cNvSpPr>
            <a:spLocks noGrp="1"/>
          </p:cNvSpPr>
          <p:nvPr>
            <p:ph type="title"/>
          </p:nvPr>
        </p:nvSpPr>
        <p:spPr/>
        <p:txBody>
          <a:bodyPr/>
          <a:lstStyle/>
          <a:p>
            <a:r>
              <a:rPr lang="en-US" altLang="zh-CN" dirty="0"/>
              <a:t>Robust</a:t>
            </a:r>
            <a:endParaRPr lang="zh-CN" altLang="en-US" dirty="0"/>
          </a:p>
        </p:txBody>
      </p:sp>
      <p:pic>
        <p:nvPicPr>
          <p:cNvPr id="7" name="图片 6">
            <a:extLst>
              <a:ext uri="{FF2B5EF4-FFF2-40B4-BE49-F238E27FC236}">
                <a16:creationId xmlns:a16="http://schemas.microsoft.com/office/drawing/2014/main" id="{67156054-47F8-4A39-BAB2-D0095760DAE9}"/>
              </a:ext>
            </a:extLst>
          </p:cNvPr>
          <p:cNvPicPr>
            <a:picLocks noChangeAspect="1"/>
          </p:cNvPicPr>
          <p:nvPr/>
        </p:nvPicPr>
        <p:blipFill>
          <a:blip r:embed="rId3"/>
          <a:stretch>
            <a:fillRect/>
          </a:stretch>
        </p:blipFill>
        <p:spPr>
          <a:xfrm>
            <a:off x="638175" y="1760434"/>
            <a:ext cx="5457825" cy="2314575"/>
          </a:xfrm>
          <a:prstGeom prst="rect">
            <a:avLst/>
          </a:prstGeom>
        </p:spPr>
      </p:pic>
      <p:pic>
        <p:nvPicPr>
          <p:cNvPr id="8" name="图片 7">
            <a:extLst>
              <a:ext uri="{FF2B5EF4-FFF2-40B4-BE49-F238E27FC236}">
                <a16:creationId xmlns:a16="http://schemas.microsoft.com/office/drawing/2014/main" id="{B4E395B0-B29A-4DD2-A8E5-A19A856AF51A}"/>
              </a:ext>
            </a:extLst>
          </p:cNvPr>
          <p:cNvPicPr>
            <a:picLocks noChangeAspect="1"/>
          </p:cNvPicPr>
          <p:nvPr/>
        </p:nvPicPr>
        <p:blipFill>
          <a:blip r:embed="rId4"/>
          <a:stretch>
            <a:fillRect/>
          </a:stretch>
        </p:blipFill>
        <p:spPr>
          <a:xfrm>
            <a:off x="6096000" y="1760434"/>
            <a:ext cx="5514975" cy="2419350"/>
          </a:xfrm>
          <a:prstGeom prst="rect">
            <a:avLst/>
          </a:prstGeom>
        </p:spPr>
      </p:pic>
      <p:pic>
        <p:nvPicPr>
          <p:cNvPr id="9" name="图片 8">
            <a:extLst>
              <a:ext uri="{FF2B5EF4-FFF2-40B4-BE49-F238E27FC236}">
                <a16:creationId xmlns:a16="http://schemas.microsoft.com/office/drawing/2014/main" id="{2B27574E-E18E-4843-8D01-DD97592FA6D9}"/>
              </a:ext>
            </a:extLst>
          </p:cNvPr>
          <p:cNvPicPr>
            <a:picLocks noChangeAspect="1"/>
          </p:cNvPicPr>
          <p:nvPr/>
        </p:nvPicPr>
        <p:blipFill>
          <a:blip r:embed="rId5"/>
          <a:stretch>
            <a:fillRect/>
          </a:stretch>
        </p:blipFill>
        <p:spPr>
          <a:xfrm>
            <a:off x="638175" y="4179784"/>
            <a:ext cx="5657850" cy="2419350"/>
          </a:xfrm>
          <a:prstGeom prst="rect">
            <a:avLst/>
          </a:prstGeom>
        </p:spPr>
      </p:pic>
      <p:sp>
        <p:nvSpPr>
          <p:cNvPr id="10" name="矩形 9">
            <a:extLst>
              <a:ext uri="{FF2B5EF4-FFF2-40B4-BE49-F238E27FC236}">
                <a16:creationId xmlns:a16="http://schemas.microsoft.com/office/drawing/2014/main" id="{12E798DC-8E79-4218-8F05-4AF94B72D868}"/>
              </a:ext>
            </a:extLst>
          </p:cNvPr>
          <p:cNvSpPr/>
          <p:nvPr/>
        </p:nvSpPr>
        <p:spPr>
          <a:xfrm>
            <a:off x="3208045" y="1416339"/>
            <a:ext cx="704039" cy="369332"/>
          </a:xfrm>
          <a:prstGeom prst="rect">
            <a:avLst/>
          </a:prstGeom>
        </p:spPr>
        <p:txBody>
          <a:bodyPr wrap="none">
            <a:spAutoFit/>
          </a:bodyPr>
          <a:lstStyle/>
          <a:p>
            <a:r>
              <a:rPr lang="en-US" altLang="zh-CN" dirty="0">
                <a:latin typeface="NimbusRomNo9L-Regu"/>
              </a:rPr>
              <a:t>IMDb</a:t>
            </a:r>
            <a:endParaRPr lang="zh-CN" altLang="en-US" dirty="0"/>
          </a:p>
        </p:txBody>
      </p:sp>
      <p:sp>
        <p:nvSpPr>
          <p:cNvPr id="11" name="矩形 10">
            <a:extLst>
              <a:ext uri="{FF2B5EF4-FFF2-40B4-BE49-F238E27FC236}">
                <a16:creationId xmlns:a16="http://schemas.microsoft.com/office/drawing/2014/main" id="{AB52AE6F-13EB-4957-BAFB-FD8FA83C697A}"/>
              </a:ext>
            </a:extLst>
          </p:cNvPr>
          <p:cNvSpPr/>
          <p:nvPr/>
        </p:nvSpPr>
        <p:spPr>
          <a:xfrm>
            <a:off x="8669648" y="1416339"/>
            <a:ext cx="842410" cy="369332"/>
          </a:xfrm>
          <a:prstGeom prst="rect">
            <a:avLst/>
          </a:prstGeom>
        </p:spPr>
        <p:txBody>
          <a:bodyPr wrap="none">
            <a:spAutoFit/>
          </a:bodyPr>
          <a:lstStyle/>
          <a:p>
            <a:r>
              <a:rPr lang="en-US" altLang="zh-CN" dirty="0">
                <a:latin typeface="NimbusRomNo9L-Regu"/>
              </a:rPr>
              <a:t>TREC-6</a:t>
            </a:r>
            <a:endParaRPr lang="zh-CN" altLang="en-US" dirty="0"/>
          </a:p>
        </p:txBody>
      </p:sp>
      <p:sp>
        <p:nvSpPr>
          <p:cNvPr id="12" name="矩形 11">
            <a:extLst>
              <a:ext uri="{FF2B5EF4-FFF2-40B4-BE49-F238E27FC236}">
                <a16:creationId xmlns:a16="http://schemas.microsoft.com/office/drawing/2014/main" id="{DCCC7A95-23CB-490E-9739-26FE692D9607}"/>
              </a:ext>
            </a:extLst>
          </p:cNvPr>
          <p:cNvSpPr/>
          <p:nvPr/>
        </p:nvSpPr>
        <p:spPr>
          <a:xfrm>
            <a:off x="3329104" y="3939503"/>
            <a:ext cx="461921" cy="369332"/>
          </a:xfrm>
          <a:prstGeom prst="rect">
            <a:avLst/>
          </a:prstGeom>
        </p:spPr>
        <p:txBody>
          <a:bodyPr wrap="none">
            <a:spAutoFit/>
          </a:bodyPr>
          <a:lstStyle/>
          <a:p>
            <a:r>
              <a:rPr lang="en-US" altLang="zh-CN" dirty="0">
                <a:latin typeface="NimbusRomNo9L-Regu"/>
              </a:rPr>
              <a:t>AG</a:t>
            </a:r>
            <a:endParaRPr lang="zh-CN" altLang="en-US" dirty="0"/>
          </a:p>
        </p:txBody>
      </p:sp>
    </p:spTree>
    <p:extLst>
      <p:ext uri="{BB962C8B-B14F-4D97-AF65-F5344CB8AC3E}">
        <p14:creationId xmlns:p14="http://schemas.microsoft.com/office/powerpoint/2010/main" val="189291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4699-C933-4B41-85F9-01A5361CC82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219BF624-B45C-4658-809C-7C2E08E5DD3F}"/>
              </a:ext>
            </a:extLst>
          </p:cNvPr>
          <p:cNvSpPr>
            <a:spLocks noGrp="1"/>
          </p:cNvSpPr>
          <p:nvPr>
            <p:ph idx="1"/>
          </p:nvPr>
        </p:nvSpPr>
        <p:spPr/>
        <p:txBody>
          <a:bodyPr>
            <a:normAutofit/>
          </a:bodyPr>
          <a:lstStyle/>
          <a:p>
            <a:pPr>
              <a:buFont typeface="Wingdings" panose="05000000000000000000" pitchFamily="2" charset="2"/>
              <a:buChar char="Ø"/>
            </a:pPr>
            <a:r>
              <a:rPr lang="en-US" altLang="zh-CN" dirty="0"/>
              <a:t>Compared with Radford et al. , </a:t>
            </a:r>
            <a:r>
              <a:rPr lang="en-US" altLang="zh-CN" dirty="0" err="1"/>
              <a:t>ULMFiT</a:t>
            </a:r>
            <a:r>
              <a:rPr lang="en-US" altLang="zh-CN" dirty="0"/>
              <a:t> is pretrained on open-domain corpus rather than e-commerce review domain corpus.</a:t>
            </a:r>
          </a:p>
          <a:p>
            <a:pPr>
              <a:buFont typeface="Wingdings" panose="05000000000000000000" pitchFamily="2" charset="2"/>
              <a:buChar char="Ø"/>
            </a:pPr>
            <a:r>
              <a:rPr lang="en-US" altLang="zh-CN" dirty="0"/>
              <a:t>We have proposed </a:t>
            </a:r>
            <a:r>
              <a:rPr lang="en-US" altLang="zh-CN" dirty="0" err="1"/>
              <a:t>ULMFiT</a:t>
            </a:r>
            <a:r>
              <a:rPr lang="en-US" altLang="zh-CN" dirty="0"/>
              <a:t>, an effective and extremely sample-efficient transfer learning method that can be applied to any NLP task.</a:t>
            </a:r>
          </a:p>
          <a:p>
            <a:pPr>
              <a:buFont typeface="Wingdings" panose="05000000000000000000" pitchFamily="2" charset="2"/>
              <a:buChar char="Ø"/>
            </a:pPr>
            <a:r>
              <a:rPr lang="en-US" altLang="zh-CN" dirty="0"/>
              <a:t>We have also proposed several novel fine-tuning techniques that in conjunction prevent catastrophic forgetting and enable robust learning across a diverse range of tasks.</a:t>
            </a:r>
          </a:p>
          <a:p>
            <a:pPr>
              <a:buFont typeface="Wingdings" panose="05000000000000000000" pitchFamily="2" charset="2"/>
              <a:buChar char="Ø"/>
            </a:pPr>
            <a:r>
              <a:rPr lang="en-US" altLang="zh-CN" dirty="0"/>
              <a:t>Our method significantly outperformed existing transfer learning techniques and the </a:t>
            </a:r>
            <a:r>
              <a:rPr lang="en-US" altLang="zh-CN" dirty="0" err="1"/>
              <a:t>stateof</a:t>
            </a:r>
            <a:r>
              <a:rPr lang="en-US" altLang="zh-CN" dirty="0"/>
              <a:t>- the-art on six representative text classification tasks.</a:t>
            </a:r>
          </a:p>
        </p:txBody>
      </p:sp>
    </p:spTree>
    <p:extLst>
      <p:ext uri="{BB962C8B-B14F-4D97-AF65-F5344CB8AC3E}">
        <p14:creationId xmlns:p14="http://schemas.microsoft.com/office/powerpoint/2010/main" val="1615508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10DF3E-496A-471E-A9E3-60EE89778396}"/>
              </a:ext>
            </a:extLst>
          </p:cNvPr>
          <p:cNvSpPr>
            <a:spLocks noGrp="1"/>
          </p:cNvSpPr>
          <p:nvPr>
            <p:ph type="title"/>
          </p:nvPr>
        </p:nvSpPr>
        <p:spPr/>
        <p:txBody>
          <a:bodyPr/>
          <a:lstStyle/>
          <a:p>
            <a:r>
              <a:rPr lang="en-US" altLang="zh-CN" dirty="0"/>
              <a:t>Future work</a:t>
            </a:r>
            <a:endParaRPr lang="zh-CN" altLang="en-US" dirty="0"/>
          </a:p>
        </p:txBody>
      </p:sp>
      <p:sp>
        <p:nvSpPr>
          <p:cNvPr id="3" name="内容占位符 2">
            <a:extLst>
              <a:ext uri="{FF2B5EF4-FFF2-40B4-BE49-F238E27FC236}">
                <a16:creationId xmlns:a16="http://schemas.microsoft.com/office/drawing/2014/main" id="{434364A2-CD06-4AEC-96CF-7557981CD669}"/>
              </a:ext>
            </a:extLst>
          </p:cNvPr>
          <p:cNvSpPr>
            <a:spLocks noGrp="1"/>
          </p:cNvSpPr>
          <p:nvPr>
            <p:ph idx="1"/>
          </p:nvPr>
        </p:nvSpPr>
        <p:spPr/>
        <p:txBody>
          <a:bodyPr/>
          <a:lstStyle/>
          <a:p>
            <a:pPr lvl="1">
              <a:buFont typeface="Wingdings" panose="05000000000000000000" pitchFamily="2" charset="2"/>
              <a:buChar char="Ø"/>
            </a:pPr>
            <a:r>
              <a:rPr lang="en-US" altLang="zh-CN" dirty="0"/>
              <a:t>NLP for non-English languages, where training data for supervised pretraining tasks is scarce.</a:t>
            </a:r>
          </a:p>
          <a:p>
            <a:pPr lvl="1">
              <a:buFont typeface="Wingdings" panose="05000000000000000000" pitchFamily="2" charset="2"/>
              <a:buChar char="Ø"/>
            </a:pPr>
            <a:r>
              <a:rPr lang="en-US" altLang="zh-CN" dirty="0"/>
              <a:t>New NLP tasks where no state-of-the-art architecture exists.</a:t>
            </a:r>
          </a:p>
          <a:p>
            <a:pPr lvl="1">
              <a:buFont typeface="Wingdings" panose="05000000000000000000" pitchFamily="2" charset="2"/>
              <a:buChar char="Ø"/>
            </a:pPr>
            <a:r>
              <a:rPr lang="en-US" altLang="zh-CN" dirty="0"/>
              <a:t>Tasks with limited amounts of labeled data.</a:t>
            </a:r>
          </a:p>
          <a:p>
            <a:pPr lvl="1">
              <a:buFont typeface="Wingdings" panose="05000000000000000000" pitchFamily="2" charset="2"/>
              <a:buChar char="Ø"/>
            </a:pPr>
            <a:r>
              <a:rPr lang="en-US" altLang="zh-CN" dirty="0"/>
              <a:t>Improve language model pretraining and fine-tuning and make them more scalable.</a:t>
            </a:r>
          </a:p>
          <a:p>
            <a:pPr lvl="1">
              <a:buFont typeface="Wingdings" panose="05000000000000000000" pitchFamily="2" charset="2"/>
              <a:buChar char="Ø"/>
            </a:pPr>
            <a:r>
              <a:rPr lang="en-US" altLang="zh-CN" dirty="0"/>
              <a:t>Language modeling can also be augmented with additional tasks in a multi-task learning fashion or enriched with additional supervision.</a:t>
            </a:r>
          </a:p>
          <a:p>
            <a:pPr lvl="1">
              <a:buFont typeface="Wingdings" panose="05000000000000000000" pitchFamily="2" charset="2"/>
              <a:buChar char="Ø"/>
            </a:pPr>
            <a:r>
              <a:rPr lang="en-US" altLang="zh-CN" dirty="0"/>
              <a:t>An extension to sequence labeling is straightforward, other tasks with more complex interactions such as entailment or question answering may require novel ways to pretrain and fine-tune.</a:t>
            </a:r>
          </a:p>
          <a:p>
            <a:pPr lvl="1">
              <a:buFont typeface="Wingdings" panose="05000000000000000000" pitchFamily="2" charset="2"/>
              <a:buChar char="Ø"/>
            </a:pPr>
            <a:r>
              <a:rPr lang="en-US" altLang="zh-CN" dirty="0"/>
              <a:t>More studies are required to better understand what knowledge a pretrained language model captures, how this changes during fine-tuning, and what information different tasks require.</a:t>
            </a:r>
          </a:p>
        </p:txBody>
      </p:sp>
    </p:spTree>
    <p:extLst>
      <p:ext uri="{BB962C8B-B14F-4D97-AF65-F5344CB8AC3E}">
        <p14:creationId xmlns:p14="http://schemas.microsoft.com/office/powerpoint/2010/main" val="23424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56DD3-3B9F-4374-85E4-593D0FAAC6D3}"/>
              </a:ext>
            </a:extLst>
          </p:cNvPr>
          <p:cNvSpPr>
            <a:spLocks noGrp="1"/>
          </p:cNvSpPr>
          <p:nvPr>
            <p:ph type="ctrTitle"/>
          </p:nvPr>
        </p:nvSpPr>
        <p:spPr/>
        <p:txBody>
          <a:bodyPr>
            <a:normAutofit fontScale="90000"/>
          </a:bodyPr>
          <a:lstStyle/>
          <a:p>
            <a:r>
              <a:rPr lang="en-US" altLang="zh-CN" dirty="0"/>
              <a:t>Improving Language Understanding</a:t>
            </a:r>
            <a:br>
              <a:rPr lang="en-US" altLang="zh-CN" dirty="0"/>
            </a:br>
            <a:r>
              <a:rPr lang="en-US" altLang="zh-CN" dirty="0"/>
              <a:t>by Generative Pre-Training</a:t>
            </a:r>
            <a:endParaRPr lang="zh-CN" altLang="en-US" dirty="0"/>
          </a:p>
        </p:txBody>
      </p:sp>
      <p:sp>
        <p:nvSpPr>
          <p:cNvPr id="3" name="副标题 2">
            <a:extLst>
              <a:ext uri="{FF2B5EF4-FFF2-40B4-BE49-F238E27FC236}">
                <a16:creationId xmlns:a16="http://schemas.microsoft.com/office/drawing/2014/main" id="{1B766BF8-25F1-4352-855A-4987D732511A}"/>
              </a:ext>
            </a:extLst>
          </p:cNvPr>
          <p:cNvSpPr>
            <a:spLocks noGrp="1"/>
          </p:cNvSpPr>
          <p:nvPr>
            <p:ph type="subTitle" idx="1"/>
          </p:nvPr>
        </p:nvSpPr>
        <p:spPr/>
        <p:txBody>
          <a:bodyPr/>
          <a:lstStyle/>
          <a:p>
            <a:r>
              <a:rPr lang="en-US" altLang="zh-CN" dirty="0"/>
              <a:t>Affiliation: </a:t>
            </a:r>
            <a:r>
              <a:rPr lang="en-US" altLang="zh-CN" dirty="0" err="1"/>
              <a:t>OpenAI</a:t>
            </a:r>
            <a:endParaRPr lang="en-US" altLang="zh-CN" dirty="0"/>
          </a:p>
          <a:p>
            <a:r>
              <a:rPr lang="en-US" altLang="zh-CN" dirty="0"/>
              <a:t>Year: 2018</a:t>
            </a:r>
          </a:p>
        </p:txBody>
      </p:sp>
    </p:spTree>
    <p:extLst>
      <p:ext uri="{BB962C8B-B14F-4D97-AF65-F5344CB8AC3E}">
        <p14:creationId xmlns:p14="http://schemas.microsoft.com/office/powerpoint/2010/main" val="247578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12E74-512F-4021-989F-D07825873B86}"/>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46440013-B559-4CDE-8C6C-D9A5EFB1A65F}"/>
              </a:ext>
            </a:extLst>
          </p:cNvPr>
          <p:cNvSpPr>
            <a:spLocks noGrp="1"/>
          </p:cNvSpPr>
          <p:nvPr>
            <p:ph idx="1"/>
          </p:nvPr>
        </p:nvSpPr>
        <p:spPr/>
        <p:txBody>
          <a:bodyPr/>
          <a:lstStyle/>
          <a:p>
            <a:pPr>
              <a:buFont typeface="Wingdings" panose="05000000000000000000" pitchFamily="2" charset="2"/>
              <a:buChar char="Ø"/>
            </a:pPr>
            <a:r>
              <a:rPr lang="en-US" altLang="zh-CN" dirty="0"/>
              <a:t>Problem: The ability to learn effectively from raw text is crucial to alleviating the dependence on supervised learning in natural language processing.</a:t>
            </a:r>
          </a:p>
          <a:p>
            <a:pPr>
              <a:buFont typeface="Wingdings" panose="05000000000000000000" pitchFamily="2" charset="2"/>
              <a:buChar char="Ø"/>
            </a:pPr>
            <a:r>
              <a:rPr lang="en-US" altLang="zh-CN" dirty="0"/>
              <a:t>Challenge: Leveraging more than word-level information from unlabeled text, however, is challenging for two main reasons. </a:t>
            </a:r>
          </a:p>
          <a:p>
            <a:pPr lvl="1">
              <a:buFont typeface="Wingdings" panose="05000000000000000000" pitchFamily="2" charset="2"/>
              <a:buChar char="l"/>
            </a:pPr>
            <a:r>
              <a:rPr lang="en-US" altLang="zh-CN" dirty="0"/>
              <a:t>It is unclear what type of </a:t>
            </a:r>
            <a:r>
              <a:rPr lang="en-US" altLang="zh-CN" b="1" dirty="0"/>
              <a:t>optimization objectives </a:t>
            </a:r>
            <a:r>
              <a:rPr lang="en-US" altLang="zh-CN" dirty="0"/>
              <a:t>are most effective at learning text representations that are useful for transfer.</a:t>
            </a:r>
          </a:p>
          <a:p>
            <a:pPr lvl="1">
              <a:buFont typeface="Wingdings" panose="05000000000000000000" pitchFamily="2" charset="2"/>
              <a:buChar char="l"/>
            </a:pPr>
            <a:r>
              <a:rPr lang="en-US" altLang="zh-CN" dirty="0"/>
              <a:t>There is no consensus on the </a:t>
            </a:r>
            <a:r>
              <a:rPr lang="en-US" altLang="zh-CN" b="1" dirty="0"/>
              <a:t>most effective way to transfer</a:t>
            </a:r>
            <a:r>
              <a:rPr lang="en-US" altLang="zh-CN" dirty="0"/>
              <a:t> these learned representations to the target task.</a:t>
            </a:r>
            <a:endParaRPr lang="zh-CN" altLang="en-US" dirty="0"/>
          </a:p>
        </p:txBody>
      </p:sp>
    </p:spTree>
    <p:extLst>
      <p:ext uri="{BB962C8B-B14F-4D97-AF65-F5344CB8AC3E}">
        <p14:creationId xmlns:p14="http://schemas.microsoft.com/office/powerpoint/2010/main" val="725849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12E74-512F-4021-989F-D07825873B86}"/>
              </a:ext>
            </a:extLst>
          </p:cNvPr>
          <p:cNvSpPr>
            <a:spLocks noGrp="1"/>
          </p:cNvSpPr>
          <p:nvPr>
            <p:ph type="title"/>
          </p:nvPr>
        </p:nvSpPr>
        <p:spPr/>
        <p:txBody>
          <a:bodyPr/>
          <a:lstStyle/>
          <a:p>
            <a:r>
              <a:rPr lang="en-US" altLang="zh-CN" dirty="0"/>
              <a:t>Contribution</a:t>
            </a:r>
            <a:endParaRPr lang="zh-CN" altLang="en-US" dirty="0"/>
          </a:p>
        </p:txBody>
      </p:sp>
      <p:sp>
        <p:nvSpPr>
          <p:cNvPr id="3" name="内容占位符 2">
            <a:extLst>
              <a:ext uri="{FF2B5EF4-FFF2-40B4-BE49-F238E27FC236}">
                <a16:creationId xmlns:a16="http://schemas.microsoft.com/office/drawing/2014/main" id="{46440013-B559-4CDE-8C6C-D9A5EFB1A65F}"/>
              </a:ext>
            </a:extLst>
          </p:cNvPr>
          <p:cNvSpPr>
            <a:spLocks noGrp="1"/>
          </p:cNvSpPr>
          <p:nvPr>
            <p:ph idx="1"/>
          </p:nvPr>
        </p:nvSpPr>
        <p:spPr/>
        <p:txBody>
          <a:bodyPr/>
          <a:lstStyle/>
          <a:p>
            <a:pPr>
              <a:buFont typeface="Wingdings" panose="05000000000000000000" pitchFamily="2" charset="2"/>
              <a:buChar char="Ø"/>
            </a:pPr>
            <a:r>
              <a:rPr lang="en-US" altLang="zh-CN" dirty="0"/>
              <a:t>We demonstrate that </a:t>
            </a:r>
            <a:r>
              <a:rPr lang="en-US" altLang="zh-CN" b="1" dirty="0"/>
              <a:t>large gains </a:t>
            </a:r>
            <a:r>
              <a:rPr lang="en-US" altLang="zh-CN" dirty="0"/>
              <a:t>on these tasks can be realized by generative pre-training of a language model on a diverse corpus of unlabeled text, followed by discriminative fine-tuning on each specific task.</a:t>
            </a:r>
          </a:p>
          <a:p>
            <a:pPr>
              <a:buFont typeface="Wingdings" panose="05000000000000000000" pitchFamily="2" charset="2"/>
              <a:buChar char="Ø"/>
            </a:pPr>
            <a:r>
              <a:rPr lang="en-US" altLang="zh-CN" dirty="0"/>
              <a:t>In contrast to previous approaches, we make use of </a:t>
            </a:r>
            <a:r>
              <a:rPr lang="en-US" altLang="zh-CN" b="1" dirty="0"/>
              <a:t>task-aware</a:t>
            </a:r>
            <a:r>
              <a:rPr lang="en-US" altLang="zh-CN" dirty="0"/>
              <a:t> input transformations during fine-tuning to achieve effective transfer while </a:t>
            </a:r>
            <a:r>
              <a:rPr lang="en-US" altLang="zh-CN" b="1" dirty="0"/>
              <a:t>requiring minimal changes to the model architecture.</a:t>
            </a:r>
          </a:p>
          <a:p>
            <a:pPr>
              <a:buFont typeface="Wingdings" panose="05000000000000000000" pitchFamily="2" charset="2"/>
              <a:buChar char="Ø"/>
            </a:pPr>
            <a:r>
              <a:rPr lang="en-US" altLang="zh-CN" dirty="0"/>
              <a:t>We demonstrate the effectiveness of our approach on a wide range of benchmarks for natural language understanding.</a:t>
            </a:r>
            <a:endParaRPr lang="zh-CN" altLang="en-US" dirty="0"/>
          </a:p>
        </p:txBody>
      </p:sp>
    </p:spTree>
    <p:extLst>
      <p:ext uri="{BB962C8B-B14F-4D97-AF65-F5344CB8AC3E}">
        <p14:creationId xmlns:p14="http://schemas.microsoft.com/office/powerpoint/2010/main" val="130541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B4F52-C61F-4BF0-8D15-834ED290BACC}"/>
              </a:ext>
            </a:extLst>
          </p:cNvPr>
          <p:cNvSpPr>
            <a:spLocks noGrp="1"/>
          </p:cNvSpPr>
          <p:nvPr>
            <p:ph type="title"/>
          </p:nvPr>
        </p:nvSpPr>
        <p:spPr/>
        <p:txBody>
          <a:bodyPr/>
          <a:lstStyle/>
          <a:p>
            <a:r>
              <a:rPr lang="en-US" altLang="zh-CN" dirty="0"/>
              <a:t>method</a:t>
            </a:r>
            <a:endParaRPr lang="zh-CN" altLang="en-US" dirty="0"/>
          </a:p>
        </p:txBody>
      </p:sp>
      <p:pic>
        <p:nvPicPr>
          <p:cNvPr id="4" name="内容占位符 3">
            <a:extLst>
              <a:ext uri="{FF2B5EF4-FFF2-40B4-BE49-F238E27FC236}">
                <a16:creationId xmlns:a16="http://schemas.microsoft.com/office/drawing/2014/main" id="{3C116088-695C-46AA-A3B9-3F68AAD21471}"/>
              </a:ext>
            </a:extLst>
          </p:cNvPr>
          <p:cNvPicPr>
            <a:picLocks noGrp="1" noChangeAspect="1"/>
          </p:cNvPicPr>
          <p:nvPr>
            <p:ph idx="1"/>
          </p:nvPr>
        </p:nvPicPr>
        <p:blipFill>
          <a:blip r:embed="rId3"/>
          <a:stretch>
            <a:fillRect/>
          </a:stretch>
        </p:blipFill>
        <p:spPr>
          <a:xfrm>
            <a:off x="3573644" y="1567223"/>
            <a:ext cx="8618356" cy="3444519"/>
          </a:xfrm>
          <a:prstGeom prst="rect">
            <a:avLst/>
          </a:prstGeom>
        </p:spPr>
      </p:pic>
      <p:sp>
        <p:nvSpPr>
          <p:cNvPr id="5" name="内容占位符 2">
            <a:extLst>
              <a:ext uri="{FF2B5EF4-FFF2-40B4-BE49-F238E27FC236}">
                <a16:creationId xmlns:a16="http://schemas.microsoft.com/office/drawing/2014/main" id="{A24B33D2-2137-4F69-A200-D5F8F55DC338}"/>
              </a:ext>
            </a:extLst>
          </p:cNvPr>
          <p:cNvSpPr txBox="1">
            <a:spLocks/>
          </p:cNvSpPr>
          <p:nvPr/>
        </p:nvSpPr>
        <p:spPr>
          <a:xfrm>
            <a:off x="332406" y="2264074"/>
            <a:ext cx="3698820" cy="400871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Ø"/>
            </a:pPr>
            <a:r>
              <a:rPr lang="en-US" altLang="zh-CN" dirty="0"/>
              <a:t>Unsupervised pre-training Speed: Titan Xp*8*30 days.</a:t>
            </a:r>
          </a:p>
          <a:p>
            <a:pPr>
              <a:buFont typeface="Wingdings" panose="05000000000000000000" pitchFamily="2" charset="2"/>
              <a:buChar char="Ø"/>
            </a:pPr>
            <a:r>
              <a:rPr lang="en-US" altLang="zh-CN" dirty="0"/>
              <a:t>Supervised fine-tuning: Overall, the only extra parameters we require during fine-tuning are </a:t>
            </a:r>
            <a:r>
              <a:rPr lang="en-US" altLang="zh-CN" b="1" dirty="0"/>
              <a:t>Linear layer</a:t>
            </a:r>
            <a:r>
              <a:rPr lang="en-US" altLang="zh-CN" dirty="0"/>
              <a:t> and </a:t>
            </a:r>
            <a:r>
              <a:rPr lang="en-US" altLang="zh-CN" b="1" dirty="0"/>
              <a:t>embeddings for delimiter tokens</a:t>
            </a:r>
            <a:r>
              <a:rPr lang="en-US" altLang="zh-CN" dirty="0"/>
              <a:t>.</a:t>
            </a:r>
          </a:p>
          <a:p>
            <a:pPr>
              <a:buFont typeface="Wingdings" panose="05000000000000000000" pitchFamily="2" charset="2"/>
              <a:buChar char="Ø"/>
            </a:pPr>
            <a:r>
              <a:rPr lang="en-US" altLang="zh-CN" dirty="0"/>
              <a:t>Supervised fine-tuning objective combining LM and classification:</a:t>
            </a:r>
            <a:endParaRPr lang="zh-CN" altLang="en-US" dirty="0"/>
          </a:p>
        </p:txBody>
      </p:sp>
      <p:pic>
        <p:nvPicPr>
          <p:cNvPr id="6" name="图片 5">
            <a:extLst>
              <a:ext uri="{FF2B5EF4-FFF2-40B4-BE49-F238E27FC236}">
                <a16:creationId xmlns:a16="http://schemas.microsoft.com/office/drawing/2014/main" id="{AC89049B-976B-4EFE-A5D1-A72894C70AE2}"/>
              </a:ext>
            </a:extLst>
          </p:cNvPr>
          <p:cNvPicPr>
            <a:picLocks noChangeAspect="1"/>
          </p:cNvPicPr>
          <p:nvPr/>
        </p:nvPicPr>
        <p:blipFill>
          <a:blip r:embed="rId4"/>
          <a:stretch>
            <a:fillRect/>
          </a:stretch>
        </p:blipFill>
        <p:spPr>
          <a:xfrm>
            <a:off x="4031226" y="5188360"/>
            <a:ext cx="3943350" cy="600075"/>
          </a:xfrm>
          <a:prstGeom prst="rect">
            <a:avLst/>
          </a:prstGeom>
        </p:spPr>
      </p:pic>
      <p:pic>
        <p:nvPicPr>
          <p:cNvPr id="7" name="图片 6">
            <a:extLst>
              <a:ext uri="{FF2B5EF4-FFF2-40B4-BE49-F238E27FC236}">
                <a16:creationId xmlns:a16="http://schemas.microsoft.com/office/drawing/2014/main" id="{3407EECA-FBC9-48A4-BA26-3106BC558538}"/>
              </a:ext>
            </a:extLst>
          </p:cNvPr>
          <p:cNvPicPr>
            <a:picLocks noChangeAspect="1"/>
          </p:cNvPicPr>
          <p:nvPr/>
        </p:nvPicPr>
        <p:blipFill>
          <a:blip r:embed="rId5"/>
          <a:stretch>
            <a:fillRect/>
          </a:stretch>
        </p:blipFill>
        <p:spPr>
          <a:xfrm>
            <a:off x="8387271" y="5188360"/>
            <a:ext cx="3286125" cy="695325"/>
          </a:xfrm>
          <a:prstGeom prst="rect">
            <a:avLst/>
          </a:prstGeom>
        </p:spPr>
      </p:pic>
      <p:pic>
        <p:nvPicPr>
          <p:cNvPr id="8" name="图片 7">
            <a:extLst>
              <a:ext uri="{FF2B5EF4-FFF2-40B4-BE49-F238E27FC236}">
                <a16:creationId xmlns:a16="http://schemas.microsoft.com/office/drawing/2014/main" id="{C59395FC-5015-438E-BC34-18DBD59A9123}"/>
              </a:ext>
            </a:extLst>
          </p:cNvPr>
          <p:cNvPicPr>
            <a:picLocks noChangeAspect="1"/>
          </p:cNvPicPr>
          <p:nvPr/>
        </p:nvPicPr>
        <p:blipFill>
          <a:blip r:embed="rId6"/>
          <a:stretch>
            <a:fillRect/>
          </a:stretch>
        </p:blipFill>
        <p:spPr>
          <a:xfrm>
            <a:off x="4031226" y="5885529"/>
            <a:ext cx="2705100" cy="323850"/>
          </a:xfrm>
          <a:prstGeom prst="rect">
            <a:avLst/>
          </a:prstGeom>
        </p:spPr>
      </p:pic>
    </p:spTree>
    <p:extLst>
      <p:ext uri="{BB962C8B-B14F-4D97-AF65-F5344CB8AC3E}">
        <p14:creationId xmlns:p14="http://schemas.microsoft.com/office/powerpoint/2010/main" val="300859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56F1-4523-4DCC-9038-0E9977A1C7EE}"/>
              </a:ext>
            </a:extLst>
          </p:cNvPr>
          <p:cNvSpPr>
            <a:spLocks noGrp="1"/>
          </p:cNvSpPr>
          <p:nvPr>
            <p:ph type="title"/>
          </p:nvPr>
        </p:nvSpPr>
        <p:spPr/>
        <p:txBody>
          <a:bodyPr/>
          <a:lstStyle/>
          <a:p>
            <a:r>
              <a:rPr lang="en-US" altLang="zh-CN" dirty="0"/>
              <a:t>Experiment</a:t>
            </a:r>
            <a:endParaRPr lang="zh-CN" altLang="en-US" dirty="0"/>
          </a:p>
        </p:txBody>
      </p:sp>
      <p:pic>
        <p:nvPicPr>
          <p:cNvPr id="4" name="内容占位符 3">
            <a:extLst>
              <a:ext uri="{FF2B5EF4-FFF2-40B4-BE49-F238E27FC236}">
                <a16:creationId xmlns:a16="http://schemas.microsoft.com/office/drawing/2014/main" id="{D609760D-EE92-46F8-8D6C-8F00D0FBCD81}"/>
              </a:ext>
            </a:extLst>
          </p:cNvPr>
          <p:cNvPicPr>
            <a:picLocks noGrp="1" noChangeAspect="1"/>
          </p:cNvPicPr>
          <p:nvPr>
            <p:ph idx="1"/>
          </p:nvPr>
        </p:nvPicPr>
        <p:blipFill>
          <a:blip r:embed="rId2"/>
          <a:stretch>
            <a:fillRect/>
          </a:stretch>
        </p:blipFill>
        <p:spPr>
          <a:xfrm>
            <a:off x="4508476" y="378038"/>
            <a:ext cx="7359060" cy="1706794"/>
          </a:xfrm>
          <a:prstGeom prst="rect">
            <a:avLst/>
          </a:prstGeom>
        </p:spPr>
      </p:pic>
      <p:pic>
        <p:nvPicPr>
          <p:cNvPr id="5" name="图片 4">
            <a:extLst>
              <a:ext uri="{FF2B5EF4-FFF2-40B4-BE49-F238E27FC236}">
                <a16:creationId xmlns:a16="http://schemas.microsoft.com/office/drawing/2014/main" id="{14532C7B-2FD1-4012-8044-22E1C758C6C9}"/>
              </a:ext>
            </a:extLst>
          </p:cNvPr>
          <p:cNvPicPr>
            <a:picLocks noChangeAspect="1"/>
          </p:cNvPicPr>
          <p:nvPr/>
        </p:nvPicPr>
        <p:blipFill>
          <a:blip r:embed="rId3"/>
          <a:stretch>
            <a:fillRect/>
          </a:stretch>
        </p:blipFill>
        <p:spPr>
          <a:xfrm>
            <a:off x="112379" y="2765239"/>
            <a:ext cx="5950361" cy="1731484"/>
          </a:xfrm>
          <a:prstGeom prst="rect">
            <a:avLst/>
          </a:prstGeom>
        </p:spPr>
      </p:pic>
      <p:pic>
        <p:nvPicPr>
          <p:cNvPr id="6" name="图片 5">
            <a:extLst>
              <a:ext uri="{FF2B5EF4-FFF2-40B4-BE49-F238E27FC236}">
                <a16:creationId xmlns:a16="http://schemas.microsoft.com/office/drawing/2014/main" id="{7F2D9DA1-A09E-4BB8-B90C-40A6D9035770}"/>
              </a:ext>
            </a:extLst>
          </p:cNvPr>
          <p:cNvPicPr>
            <a:picLocks noChangeAspect="1"/>
          </p:cNvPicPr>
          <p:nvPr/>
        </p:nvPicPr>
        <p:blipFill>
          <a:blip r:embed="rId4"/>
          <a:stretch>
            <a:fillRect/>
          </a:stretch>
        </p:blipFill>
        <p:spPr>
          <a:xfrm>
            <a:off x="2308736" y="4850937"/>
            <a:ext cx="6509724" cy="1756144"/>
          </a:xfrm>
          <a:prstGeom prst="rect">
            <a:avLst/>
          </a:prstGeom>
        </p:spPr>
      </p:pic>
      <p:pic>
        <p:nvPicPr>
          <p:cNvPr id="7" name="图片 6">
            <a:extLst>
              <a:ext uri="{FF2B5EF4-FFF2-40B4-BE49-F238E27FC236}">
                <a16:creationId xmlns:a16="http://schemas.microsoft.com/office/drawing/2014/main" id="{E9C8F296-8AF3-48E4-B591-74206AD43EEB}"/>
              </a:ext>
            </a:extLst>
          </p:cNvPr>
          <p:cNvPicPr>
            <a:picLocks noChangeAspect="1"/>
          </p:cNvPicPr>
          <p:nvPr/>
        </p:nvPicPr>
        <p:blipFill>
          <a:blip r:embed="rId5"/>
          <a:stretch>
            <a:fillRect/>
          </a:stretch>
        </p:blipFill>
        <p:spPr>
          <a:xfrm>
            <a:off x="6129262" y="2392246"/>
            <a:ext cx="6062740" cy="2104477"/>
          </a:xfrm>
          <a:prstGeom prst="rect">
            <a:avLst/>
          </a:prstGeom>
        </p:spPr>
      </p:pic>
    </p:spTree>
    <p:extLst>
      <p:ext uri="{BB962C8B-B14F-4D97-AF65-F5344CB8AC3E}">
        <p14:creationId xmlns:p14="http://schemas.microsoft.com/office/powerpoint/2010/main" val="210585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55B08-8DD6-4F81-A65F-879AD09A76D5}"/>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62D2BBF3-87E5-45BA-841D-05054E180065}"/>
              </a:ext>
            </a:extLst>
          </p:cNvPr>
          <p:cNvSpPr>
            <a:spLocks noGrp="1"/>
          </p:cNvSpPr>
          <p:nvPr>
            <p:ph idx="1"/>
          </p:nvPr>
        </p:nvSpPr>
        <p:spPr/>
        <p:txBody>
          <a:bodyPr/>
          <a:lstStyle/>
          <a:p>
            <a:pPr>
              <a:buFont typeface="Wingdings" panose="05000000000000000000" pitchFamily="2" charset="2"/>
              <a:buChar char="Ø"/>
            </a:pPr>
            <a:r>
              <a:rPr lang="en-US" altLang="zh-CN" dirty="0"/>
              <a:t>Motivation: Representation learning plays a critical role in many modern machine learning systems. Supervised training of high-capacity models on large labeled datasets has proven that these representations can be reused on a broad suite of related tasks.</a:t>
            </a:r>
          </a:p>
          <a:p>
            <a:pPr>
              <a:buFont typeface="Wingdings" panose="05000000000000000000" pitchFamily="2" charset="2"/>
              <a:buChar char="Ø"/>
            </a:pPr>
            <a:r>
              <a:rPr lang="en-US" altLang="zh-CN" dirty="0"/>
              <a:t>Challenge: While supervised approaches have clear objectives that can be directly optimized, unsupervised approaches rely on proxy tasks such as reconstruction, density estimation, or generation, which do </a:t>
            </a:r>
            <a:r>
              <a:rPr lang="en-US" altLang="zh-CN" b="1" dirty="0"/>
              <a:t>not directly encourage useful representations for specific tasks</a:t>
            </a:r>
            <a:r>
              <a:rPr lang="en-US" altLang="zh-CN" dirty="0"/>
              <a:t>.</a:t>
            </a:r>
          </a:p>
          <a:p>
            <a:pPr>
              <a:buFont typeface="Wingdings" panose="05000000000000000000" pitchFamily="2" charset="2"/>
              <a:buChar char="Ø"/>
            </a:pPr>
            <a:r>
              <a:rPr lang="en-US" altLang="zh-CN" dirty="0"/>
              <a:t>Related work: Word vectors, Topic modelling, skip-thought vectors, sequence autoencoding and language modeling, language modelling with topic modelling.</a:t>
            </a:r>
          </a:p>
        </p:txBody>
      </p:sp>
    </p:spTree>
    <p:extLst>
      <p:ext uri="{BB962C8B-B14F-4D97-AF65-F5344CB8AC3E}">
        <p14:creationId xmlns:p14="http://schemas.microsoft.com/office/powerpoint/2010/main" val="2187090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4717E-6BCB-4AF4-8EB6-0F943593D846}"/>
              </a:ext>
            </a:extLst>
          </p:cNvPr>
          <p:cNvSpPr>
            <a:spLocks noGrp="1"/>
          </p:cNvSpPr>
          <p:nvPr>
            <p:ph type="title"/>
          </p:nvPr>
        </p:nvSpPr>
        <p:spPr/>
        <p:txBody>
          <a:bodyPr/>
          <a:lstStyle/>
          <a:p>
            <a:r>
              <a:rPr lang="en-US" altLang="zh-CN" dirty="0"/>
              <a:t>Experiment</a:t>
            </a:r>
            <a:endParaRPr lang="zh-CN" altLang="en-US" dirty="0"/>
          </a:p>
        </p:txBody>
      </p:sp>
      <p:pic>
        <p:nvPicPr>
          <p:cNvPr id="1026" name="Picture 2" descr="https://image.jiqizhixin.com/uploads/editor/5f9a90ff-65ed-4fe7-83c7-595cea79e237/1528780156456.png">
            <a:extLst>
              <a:ext uri="{FF2B5EF4-FFF2-40B4-BE49-F238E27FC236}">
                <a16:creationId xmlns:a16="http://schemas.microsoft.com/office/drawing/2014/main" id="{141620D1-E7F4-4EFE-87C9-2BF1D6D66A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47879" y="7374"/>
            <a:ext cx="5928851" cy="464426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CAE28CA-438A-48FB-AE3D-AE0F7B0DBF3A}"/>
              </a:ext>
            </a:extLst>
          </p:cNvPr>
          <p:cNvPicPr>
            <a:picLocks noChangeAspect="1"/>
          </p:cNvPicPr>
          <p:nvPr/>
        </p:nvPicPr>
        <p:blipFill>
          <a:blip r:embed="rId4"/>
          <a:stretch>
            <a:fillRect/>
          </a:stretch>
        </p:blipFill>
        <p:spPr>
          <a:xfrm>
            <a:off x="428779" y="4531135"/>
            <a:ext cx="11649075" cy="2238375"/>
          </a:xfrm>
          <a:prstGeom prst="rect">
            <a:avLst/>
          </a:prstGeom>
        </p:spPr>
      </p:pic>
    </p:spTree>
    <p:extLst>
      <p:ext uri="{BB962C8B-B14F-4D97-AF65-F5344CB8AC3E}">
        <p14:creationId xmlns:p14="http://schemas.microsoft.com/office/powerpoint/2010/main" val="308660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28646-0DE2-47C9-889B-EFDA1EA8C280}"/>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C33F5DBB-5067-4787-B12A-8C76F539B4E4}"/>
              </a:ext>
            </a:extLst>
          </p:cNvPr>
          <p:cNvSpPr>
            <a:spLocks noGrp="1"/>
          </p:cNvSpPr>
          <p:nvPr>
            <p:ph idx="1"/>
          </p:nvPr>
        </p:nvSpPr>
        <p:spPr/>
        <p:txBody>
          <a:bodyPr/>
          <a:lstStyle/>
          <a:p>
            <a:pPr>
              <a:buFont typeface="Wingdings" panose="05000000000000000000" pitchFamily="2" charset="2"/>
              <a:buChar char="Ø"/>
            </a:pPr>
            <a:r>
              <a:rPr lang="en-US" altLang="zh-CN" dirty="0"/>
              <a:t>We introduced a framework for achieving strong natural language understanding with a single task-agnostic model through generative pre-training and discriminative fine-tuning.</a:t>
            </a:r>
          </a:p>
          <a:p>
            <a:pPr>
              <a:buFont typeface="Wingdings" panose="05000000000000000000" pitchFamily="2" charset="2"/>
              <a:buChar char="Ø"/>
            </a:pPr>
            <a:r>
              <a:rPr lang="en-US" altLang="zh-CN" dirty="0"/>
              <a:t>Our work suggests that achieving significant performance gains is indeed possible, and offers hints as to what models (Transformers) and data sets (text with long range dependencies) work best with this approach.</a:t>
            </a:r>
          </a:p>
          <a:p>
            <a:pPr>
              <a:buFont typeface="Wingdings" panose="05000000000000000000" pitchFamily="2" charset="2"/>
              <a:buChar char="Ø"/>
            </a:pPr>
            <a:r>
              <a:rPr lang="en-US" altLang="zh-CN" dirty="0"/>
              <a:t>Future work:</a:t>
            </a:r>
          </a:p>
          <a:p>
            <a:pPr lvl="1">
              <a:buFont typeface="Wingdings" panose="05000000000000000000" pitchFamily="2" charset="2"/>
              <a:buChar char="l"/>
            </a:pPr>
            <a:r>
              <a:rPr lang="en-US" altLang="zh-CN" dirty="0"/>
              <a:t>Scaling the approach: There is significant room for improvement using the well-validated approach of </a:t>
            </a:r>
            <a:r>
              <a:rPr lang="en-US" altLang="zh-CN" b="1" dirty="0"/>
              <a:t>more compute</a:t>
            </a:r>
            <a:r>
              <a:rPr lang="en-US" altLang="zh-CN" dirty="0"/>
              <a:t> and </a:t>
            </a:r>
            <a:r>
              <a:rPr lang="en-US" altLang="zh-CN" b="1" dirty="0"/>
              <a:t>data</a:t>
            </a:r>
          </a:p>
          <a:p>
            <a:pPr lvl="1">
              <a:buFont typeface="Wingdings" panose="05000000000000000000" pitchFamily="2" charset="2"/>
              <a:buChar char="l"/>
            </a:pPr>
            <a:r>
              <a:rPr lang="en-US" altLang="zh-CN" dirty="0"/>
              <a:t>Improved fine-tuning using approach explored in </a:t>
            </a:r>
            <a:r>
              <a:rPr lang="en-US" altLang="zh-CN" dirty="0" err="1"/>
              <a:t>ULMFiT</a:t>
            </a:r>
            <a:endParaRPr lang="en-US" altLang="zh-CN" dirty="0"/>
          </a:p>
          <a:p>
            <a:pPr lvl="1">
              <a:buFont typeface="Wingdings" panose="05000000000000000000" pitchFamily="2" charset="2"/>
              <a:buChar char="l"/>
            </a:pPr>
            <a:r>
              <a:rPr lang="en-US" altLang="zh-CN" dirty="0"/>
              <a:t>Better understanding of why generative pre-training helps: </a:t>
            </a:r>
            <a:r>
              <a:rPr lang="en-US" altLang="zh-CN" b="1" dirty="0"/>
              <a:t>broader context</a:t>
            </a:r>
            <a:r>
              <a:rPr lang="en-US" altLang="zh-CN" dirty="0"/>
              <a:t> VS </a:t>
            </a:r>
            <a:r>
              <a:rPr lang="en-US" altLang="zh-CN" b="1" dirty="0"/>
              <a:t>improved world knowledge</a:t>
            </a:r>
            <a:endParaRPr lang="zh-CN" altLang="en-US" b="1" dirty="0"/>
          </a:p>
        </p:txBody>
      </p:sp>
    </p:spTree>
    <p:extLst>
      <p:ext uri="{BB962C8B-B14F-4D97-AF65-F5344CB8AC3E}">
        <p14:creationId xmlns:p14="http://schemas.microsoft.com/office/powerpoint/2010/main" val="507284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A7FE5-15B3-4539-BB13-18E0DC084D3A}"/>
              </a:ext>
            </a:extLst>
          </p:cNvPr>
          <p:cNvSpPr>
            <a:spLocks noGrp="1"/>
          </p:cNvSpPr>
          <p:nvPr>
            <p:ph type="ctrTitle"/>
          </p:nvPr>
        </p:nvSpPr>
        <p:spPr/>
        <p:txBody>
          <a:bodyPr/>
          <a:lstStyle/>
          <a:p>
            <a:r>
              <a:rPr lang="en-US" altLang="zh-CN" dirty="0"/>
              <a:t>Deep contextualized word representations</a:t>
            </a:r>
            <a:endParaRPr lang="zh-CN" altLang="en-US" dirty="0"/>
          </a:p>
        </p:txBody>
      </p:sp>
      <p:sp>
        <p:nvSpPr>
          <p:cNvPr id="3" name="副标题 2">
            <a:extLst>
              <a:ext uri="{FF2B5EF4-FFF2-40B4-BE49-F238E27FC236}">
                <a16:creationId xmlns:a16="http://schemas.microsoft.com/office/drawing/2014/main" id="{906E2E8A-EF5A-421C-934B-2CF1ABDB41AE}"/>
              </a:ext>
            </a:extLst>
          </p:cNvPr>
          <p:cNvSpPr>
            <a:spLocks noGrp="1"/>
          </p:cNvSpPr>
          <p:nvPr>
            <p:ph type="subTitle" idx="1"/>
          </p:nvPr>
        </p:nvSpPr>
        <p:spPr/>
        <p:txBody>
          <a:bodyPr>
            <a:normAutofit fontScale="92500" lnSpcReduction="20000"/>
          </a:bodyPr>
          <a:lstStyle/>
          <a:p>
            <a:r>
              <a:rPr lang="en-US" altLang="zh-CN" dirty="0"/>
              <a:t>Affiliation: Allen Institute for Artificial Intelligence, Paul G. Allen School of Computer Science, Engineering, University of Washington</a:t>
            </a:r>
          </a:p>
          <a:p>
            <a:r>
              <a:rPr lang="en-US" altLang="zh-CN" dirty="0"/>
              <a:t>Year: 2018</a:t>
            </a:r>
            <a:endParaRPr lang="zh-CN" altLang="en-US" dirty="0"/>
          </a:p>
        </p:txBody>
      </p:sp>
    </p:spTree>
    <p:extLst>
      <p:ext uri="{BB962C8B-B14F-4D97-AF65-F5344CB8AC3E}">
        <p14:creationId xmlns:p14="http://schemas.microsoft.com/office/powerpoint/2010/main" val="1220366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8DCAE-0A01-49DF-90BD-CB1E38C17975}"/>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9C91C252-4C86-4482-AB78-495C019561FC}"/>
              </a:ext>
            </a:extLst>
          </p:cNvPr>
          <p:cNvSpPr>
            <a:spLocks noGrp="1"/>
          </p:cNvSpPr>
          <p:nvPr>
            <p:ph idx="1"/>
          </p:nvPr>
        </p:nvSpPr>
        <p:spPr/>
        <p:txBody>
          <a:bodyPr>
            <a:normAutofit fontScale="92500"/>
          </a:bodyPr>
          <a:lstStyle/>
          <a:p>
            <a:pPr>
              <a:buFont typeface="Wingdings" panose="05000000000000000000" pitchFamily="2" charset="2"/>
              <a:buChar char="Ø"/>
            </a:pPr>
            <a:r>
              <a:rPr lang="en-US" altLang="zh-CN" dirty="0"/>
              <a:t>Problem: Previous language embeddings(Word2Vec, </a:t>
            </a:r>
            <a:r>
              <a:rPr lang="en-US" altLang="zh-CN" dirty="0" err="1"/>
              <a:t>GloVe</a:t>
            </a:r>
            <a:r>
              <a:rPr lang="en-US" altLang="zh-CN" dirty="0"/>
              <a:t>, </a:t>
            </a:r>
            <a:r>
              <a:rPr lang="en-US" altLang="zh-CN" dirty="0" err="1"/>
              <a:t>fastText</a:t>
            </a:r>
            <a:r>
              <a:rPr lang="en-US" altLang="zh-CN" dirty="0"/>
              <a:t>) are context-insensitive.</a:t>
            </a:r>
          </a:p>
          <a:p>
            <a:pPr>
              <a:buFont typeface="Wingdings" panose="05000000000000000000" pitchFamily="2" charset="2"/>
              <a:buChar char="Ø"/>
            </a:pPr>
            <a:r>
              <a:rPr lang="en-US" altLang="zh-CN" dirty="0"/>
              <a:t>Example: </a:t>
            </a:r>
          </a:p>
          <a:p>
            <a:pPr lvl="1">
              <a:buFont typeface="Wingdings" panose="05000000000000000000" pitchFamily="2" charset="2"/>
              <a:buChar char="l"/>
            </a:pPr>
            <a:r>
              <a:rPr lang="en-US" altLang="zh-CN" dirty="0"/>
              <a:t>Chris attended the </a:t>
            </a:r>
            <a:r>
              <a:rPr lang="en-US" altLang="zh-CN" b="1" dirty="0"/>
              <a:t>play</a:t>
            </a:r>
            <a:r>
              <a:rPr lang="en-US" altLang="zh-CN" dirty="0"/>
              <a:t> at the Shaw Festival.</a:t>
            </a:r>
          </a:p>
          <a:p>
            <a:pPr lvl="1">
              <a:buFont typeface="Wingdings" panose="05000000000000000000" pitchFamily="2" charset="2"/>
              <a:buChar char="l"/>
            </a:pPr>
            <a:r>
              <a:rPr lang="en-US" altLang="zh-CN" dirty="0"/>
              <a:t>Chris didn’t want to </a:t>
            </a:r>
            <a:r>
              <a:rPr lang="en-US" altLang="zh-CN" b="1" dirty="0"/>
              <a:t>play </a:t>
            </a:r>
            <a:r>
              <a:rPr lang="en-US" altLang="zh-CN" dirty="0"/>
              <a:t>bridge.</a:t>
            </a:r>
          </a:p>
          <a:p>
            <a:pPr>
              <a:buFont typeface="Wingdings" panose="05000000000000000000" pitchFamily="2" charset="2"/>
              <a:buChar char="Ø"/>
            </a:pPr>
            <a:r>
              <a:rPr lang="en-US" altLang="zh-CN" dirty="0"/>
              <a:t>Motivation:</a:t>
            </a:r>
            <a:r>
              <a:rPr lang="zh-CN" altLang="en-US" dirty="0"/>
              <a:t> </a:t>
            </a:r>
            <a:r>
              <a:rPr lang="en-US" altLang="zh-CN" dirty="0"/>
              <a:t>Augmenting the word in question with the context in which it appears.</a:t>
            </a:r>
          </a:p>
          <a:p>
            <a:pPr>
              <a:buFont typeface="Wingdings" panose="05000000000000000000" pitchFamily="2" charset="2"/>
              <a:buChar char="Ø"/>
            </a:pPr>
            <a:r>
              <a:rPr lang="en-US" altLang="zh-CN" dirty="0"/>
              <a:t>Contribution: </a:t>
            </a:r>
          </a:p>
          <a:p>
            <a:pPr lvl="1">
              <a:buFont typeface="Wingdings" panose="05000000000000000000" pitchFamily="2" charset="2"/>
              <a:buChar char="l"/>
            </a:pPr>
            <a:r>
              <a:rPr lang="en-US" altLang="zh-CN" dirty="0" err="1"/>
              <a:t>ELMo</a:t>
            </a:r>
            <a:r>
              <a:rPr lang="en-US" altLang="zh-CN" dirty="0"/>
              <a:t> models both (1) complex characteristics of word use (e.g., syntax and semantics), and (2) how these uses vary across linguistic contexts (i.e., to model polysemy).</a:t>
            </a:r>
          </a:p>
          <a:p>
            <a:pPr lvl="1">
              <a:buFont typeface="Wingdings" panose="05000000000000000000" pitchFamily="2" charset="2"/>
              <a:buChar char="l"/>
            </a:pPr>
            <a:r>
              <a:rPr lang="en-US" altLang="zh-CN" dirty="0" err="1"/>
              <a:t>ELMo</a:t>
            </a:r>
            <a:r>
              <a:rPr lang="en-US" altLang="zh-CN" dirty="0"/>
              <a:t> can be easily added to existing models and </a:t>
            </a:r>
            <a:r>
              <a:rPr lang="en-US" altLang="zh-CN" b="1" dirty="0"/>
              <a:t>significantly improve </a:t>
            </a:r>
            <a:r>
              <a:rPr lang="en-US" altLang="zh-CN" dirty="0"/>
              <a:t>the state of the art across six challenging NLP problems.</a:t>
            </a:r>
          </a:p>
          <a:p>
            <a:pPr lvl="1">
              <a:buFont typeface="Wingdings" panose="05000000000000000000" pitchFamily="2" charset="2"/>
              <a:buChar char="l"/>
            </a:pPr>
            <a:r>
              <a:rPr lang="en-US" altLang="zh-CN" dirty="0"/>
              <a:t>Exposing the </a:t>
            </a:r>
            <a:r>
              <a:rPr lang="en-US" altLang="zh-CN" b="1" dirty="0"/>
              <a:t>deep internals </a:t>
            </a:r>
            <a:r>
              <a:rPr lang="en-US" altLang="zh-CN" dirty="0"/>
              <a:t>of the pre-trained network is crucial, allowing downstream models to mix different types of semi-supervision signals.</a:t>
            </a:r>
          </a:p>
        </p:txBody>
      </p:sp>
    </p:spTree>
    <p:extLst>
      <p:ext uri="{BB962C8B-B14F-4D97-AF65-F5344CB8AC3E}">
        <p14:creationId xmlns:p14="http://schemas.microsoft.com/office/powerpoint/2010/main" val="223549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CA998-0CCB-425B-8CDD-52CA52270BE3}"/>
              </a:ext>
            </a:extLst>
          </p:cNvPr>
          <p:cNvSpPr>
            <a:spLocks noGrp="1"/>
          </p:cNvSpPr>
          <p:nvPr>
            <p:ph type="title"/>
          </p:nvPr>
        </p:nvSpPr>
        <p:spPr/>
        <p:txBody>
          <a:bodyPr/>
          <a:lstStyle/>
          <a:p>
            <a:r>
              <a:rPr lang="en-US" altLang="zh-CN" dirty="0"/>
              <a:t>Method</a:t>
            </a:r>
            <a:endParaRPr lang="zh-CN" altLang="en-US" dirty="0"/>
          </a:p>
        </p:txBody>
      </p:sp>
      <p:pic>
        <p:nvPicPr>
          <p:cNvPr id="2050" name="Picture 2" descr="ELMo at a Glance &#10;Starting from a standard language model architecture... &#10;l. &#10;ll. &#10;111. &#10;Use multiple layers of recurrent units in the encoder &#10;Keep all the internal layer representations, in addition to the final recurrent &#10;layer &#10;For any downstream task, create the task-specific embeddings as a linear &#10;combination of all the internal layer representations ">
            <a:extLst>
              <a:ext uri="{FF2B5EF4-FFF2-40B4-BE49-F238E27FC236}">
                <a16:creationId xmlns:a16="http://schemas.microsoft.com/office/drawing/2014/main" id="{5BD5C5D1-F8D6-48BF-8073-6CF1697B32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4128" y="1755058"/>
            <a:ext cx="10423760" cy="510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28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C460-F9BE-4408-A676-E7DCBDAE97FA}"/>
              </a:ext>
            </a:extLst>
          </p:cNvPr>
          <p:cNvSpPr>
            <a:spLocks noGrp="1"/>
          </p:cNvSpPr>
          <p:nvPr>
            <p:ph type="title"/>
          </p:nvPr>
        </p:nvSpPr>
        <p:spPr/>
        <p:txBody>
          <a:bodyPr/>
          <a:lstStyle/>
          <a:p>
            <a:r>
              <a:rPr lang="en-US" altLang="zh-CN" dirty="0"/>
              <a:t>METHOD</a:t>
            </a:r>
            <a:endParaRPr lang="zh-CN" altLang="en-US" dirty="0"/>
          </a:p>
        </p:txBody>
      </p:sp>
      <p:pic>
        <p:nvPicPr>
          <p:cNvPr id="3074" name="Picture 2" descr="Architecture &#10;SOFTMAX &#10;LSTM/GRLI &#10;L layers &#10;LSTM/GRU &#10;LSTM/GRU &#10;LSTM/GRU &#10;LSTM/GRU &#10;LSTM/GRU &#10;The representation for input token k is now &#10;= (hk.jlj = 0, ...,L) &#10;given hk.o = .Xk and hk.j = hk.jl &#10;otherwise &#10;We can combine the internal representations &#10;as a (trainable, weighted) linear combination &#10;t. &#10;ELMofSk — ytask &#10;task &#10;st ask are softmax-normalized weif ">
            <a:extLst>
              <a:ext uri="{FF2B5EF4-FFF2-40B4-BE49-F238E27FC236}">
                <a16:creationId xmlns:a16="http://schemas.microsoft.com/office/drawing/2014/main" id="{00EDA31D-DD31-4796-AD8C-8A24711789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5964" y="1751474"/>
            <a:ext cx="9720072" cy="510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321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5C2AE-1E65-4FF6-9CCD-D72C04D02BED}"/>
              </a:ext>
            </a:extLst>
          </p:cNvPr>
          <p:cNvSpPr>
            <a:spLocks noGrp="1"/>
          </p:cNvSpPr>
          <p:nvPr>
            <p:ph type="title"/>
          </p:nvPr>
        </p:nvSpPr>
        <p:spPr/>
        <p:txBody>
          <a:bodyPr/>
          <a:lstStyle/>
          <a:p>
            <a:r>
              <a:rPr lang="en-US" altLang="zh-CN" dirty="0"/>
              <a:t>APPLY </a:t>
            </a:r>
            <a:r>
              <a:rPr lang="en-US" altLang="zh-CN" dirty="0" err="1"/>
              <a:t>EMLo</a:t>
            </a:r>
            <a:r>
              <a:rPr lang="en-US" altLang="zh-CN" dirty="0"/>
              <a:t> in downstream task</a:t>
            </a:r>
            <a:endParaRPr lang="zh-CN" altLang="en-US" dirty="0"/>
          </a:p>
        </p:txBody>
      </p:sp>
      <p:pic>
        <p:nvPicPr>
          <p:cNvPr id="4098" name="Picture 2" descr="ELMo in practice &#10;In any situation where a language representation e would be used, we can substitute &#10;[e; ELMotaSkl &#10;To set ytask and stask we first freeze the parameters of the language model used to &#10;task and Stask &#10;generate Rk. then train y &#10;as parameters of thtysk-specific model in &#10;which we're including ELMotask ">
            <a:extLst>
              <a:ext uri="{FF2B5EF4-FFF2-40B4-BE49-F238E27FC236}">
                <a16:creationId xmlns:a16="http://schemas.microsoft.com/office/drawing/2014/main" id="{0D9440B7-7DF4-40AE-950D-2DDBD4C6B5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2905" y="2401623"/>
            <a:ext cx="8802328" cy="379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404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00464-F96C-42FF-9303-E022F1EC9C00}"/>
              </a:ext>
            </a:extLst>
          </p:cNvPr>
          <p:cNvSpPr>
            <a:spLocks noGrp="1"/>
          </p:cNvSpPr>
          <p:nvPr>
            <p:ph type="title"/>
          </p:nvPr>
        </p:nvSpPr>
        <p:spPr/>
        <p:txBody>
          <a:bodyPr/>
          <a:lstStyle/>
          <a:p>
            <a:r>
              <a:rPr lang="en-US" altLang="zh-CN" dirty="0"/>
              <a:t>Experiment &amp; Ablation study</a:t>
            </a:r>
            <a:endParaRPr lang="zh-CN" altLang="en-US" dirty="0"/>
          </a:p>
        </p:txBody>
      </p:sp>
      <p:pic>
        <p:nvPicPr>
          <p:cNvPr id="4" name="内容占位符 3">
            <a:extLst>
              <a:ext uri="{FF2B5EF4-FFF2-40B4-BE49-F238E27FC236}">
                <a16:creationId xmlns:a16="http://schemas.microsoft.com/office/drawing/2014/main" id="{F7D2677D-1C5C-4188-9243-7FD8EDF0A223}"/>
              </a:ext>
            </a:extLst>
          </p:cNvPr>
          <p:cNvPicPr>
            <a:picLocks noGrp="1" noChangeAspect="1"/>
          </p:cNvPicPr>
          <p:nvPr>
            <p:ph idx="1"/>
          </p:nvPr>
        </p:nvPicPr>
        <p:blipFill>
          <a:blip r:embed="rId3"/>
          <a:stretch>
            <a:fillRect/>
          </a:stretch>
        </p:blipFill>
        <p:spPr>
          <a:xfrm>
            <a:off x="0" y="1628204"/>
            <a:ext cx="7829550" cy="2438400"/>
          </a:xfrm>
          <a:prstGeom prst="rect">
            <a:avLst/>
          </a:prstGeom>
        </p:spPr>
      </p:pic>
      <p:pic>
        <p:nvPicPr>
          <p:cNvPr id="7" name="图片 6">
            <a:extLst>
              <a:ext uri="{FF2B5EF4-FFF2-40B4-BE49-F238E27FC236}">
                <a16:creationId xmlns:a16="http://schemas.microsoft.com/office/drawing/2014/main" id="{5813D7E5-E31F-4EA1-80F9-2A5FDDDF8717}"/>
              </a:ext>
            </a:extLst>
          </p:cNvPr>
          <p:cNvPicPr>
            <a:picLocks noChangeAspect="1"/>
          </p:cNvPicPr>
          <p:nvPr/>
        </p:nvPicPr>
        <p:blipFill>
          <a:blip r:embed="rId4"/>
          <a:stretch>
            <a:fillRect/>
          </a:stretch>
        </p:blipFill>
        <p:spPr>
          <a:xfrm>
            <a:off x="0" y="4066604"/>
            <a:ext cx="4343400" cy="1390650"/>
          </a:xfrm>
          <a:prstGeom prst="rect">
            <a:avLst/>
          </a:prstGeom>
        </p:spPr>
      </p:pic>
      <p:pic>
        <p:nvPicPr>
          <p:cNvPr id="8" name="图片 7">
            <a:extLst>
              <a:ext uri="{FF2B5EF4-FFF2-40B4-BE49-F238E27FC236}">
                <a16:creationId xmlns:a16="http://schemas.microsoft.com/office/drawing/2014/main" id="{B0B2BD9D-0A80-4CF7-9C11-4CE9F6ABAD90}"/>
              </a:ext>
            </a:extLst>
          </p:cNvPr>
          <p:cNvPicPr>
            <a:picLocks noChangeAspect="1"/>
          </p:cNvPicPr>
          <p:nvPr/>
        </p:nvPicPr>
        <p:blipFill>
          <a:blip r:embed="rId5"/>
          <a:stretch>
            <a:fillRect/>
          </a:stretch>
        </p:blipFill>
        <p:spPr>
          <a:xfrm>
            <a:off x="0" y="5404065"/>
            <a:ext cx="3867150" cy="1428750"/>
          </a:xfrm>
          <a:prstGeom prst="rect">
            <a:avLst/>
          </a:prstGeom>
        </p:spPr>
      </p:pic>
      <p:pic>
        <p:nvPicPr>
          <p:cNvPr id="9" name="图片 8">
            <a:extLst>
              <a:ext uri="{FF2B5EF4-FFF2-40B4-BE49-F238E27FC236}">
                <a16:creationId xmlns:a16="http://schemas.microsoft.com/office/drawing/2014/main" id="{ACE6265E-538E-4E62-8B50-B4C9C08966BA}"/>
              </a:ext>
            </a:extLst>
          </p:cNvPr>
          <p:cNvPicPr>
            <a:picLocks noChangeAspect="1"/>
          </p:cNvPicPr>
          <p:nvPr/>
        </p:nvPicPr>
        <p:blipFill>
          <a:blip r:embed="rId6"/>
          <a:stretch>
            <a:fillRect/>
          </a:stretch>
        </p:blipFill>
        <p:spPr>
          <a:xfrm>
            <a:off x="7928293" y="1300416"/>
            <a:ext cx="4167582" cy="3378454"/>
          </a:xfrm>
          <a:prstGeom prst="rect">
            <a:avLst/>
          </a:prstGeom>
        </p:spPr>
      </p:pic>
      <p:pic>
        <p:nvPicPr>
          <p:cNvPr id="10" name="图片 9">
            <a:extLst>
              <a:ext uri="{FF2B5EF4-FFF2-40B4-BE49-F238E27FC236}">
                <a16:creationId xmlns:a16="http://schemas.microsoft.com/office/drawing/2014/main" id="{ED447393-5FB0-471A-91D8-232394C65516}"/>
              </a:ext>
            </a:extLst>
          </p:cNvPr>
          <p:cNvPicPr>
            <a:picLocks noChangeAspect="1"/>
          </p:cNvPicPr>
          <p:nvPr/>
        </p:nvPicPr>
        <p:blipFill>
          <a:blip r:embed="rId7"/>
          <a:stretch>
            <a:fillRect/>
          </a:stretch>
        </p:blipFill>
        <p:spPr>
          <a:xfrm>
            <a:off x="4680008" y="4739804"/>
            <a:ext cx="4852631" cy="2093011"/>
          </a:xfrm>
          <a:prstGeom prst="rect">
            <a:avLst/>
          </a:prstGeom>
        </p:spPr>
      </p:pic>
    </p:spTree>
    <p:extLst>
      <p:ext uri="{BB962C8B-B14F-4D97-AF65-F5344CB8AC3E}">
        <p14:creationId xmlns:p14="http://schemas.microsoft.com/office/powerpoint/2010/main" val="2633983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DB6A-7BD3-4615-9F26-2CF2A5B58743}"/>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5B58BDD0-054F-440D-866A-D8AA14FEF18C}"/>
              </a:ext>
            </a:extLst>
          </p:cNvPr>
          <p:cNvSpPr>
            <a:spLocks noGrp="1"/>
          </p:cNvSpPr>
          <p:nvPr>
            <p:ph idx="1"/>
          </p:nvPr>
        </p:nvSpPr>
        <p:spPr>
          <a:xfrm>
            <a:off x="1024128" y="2286000"/>
            <a:ext cx="3710431" cy="4023360"/>
          </a:xfrm>
        </p:spPr>
        <p:txBody>
          <a:bodyPr/>
          <a:lstStyle/>
          <a:p>
            <a:pPr>
              <a:buFont typeface="Wingdings" panose="05000000000000000000" pitchFamily="2" charset="2"/>
              <a:buChar char="Ø"/>
            </a:pPr>
            <a:r>
              <a:rPr lang="en-US" altLang="zh-CN" dirty="0"/>
              <a:t>We have shown large improvements when applying </a:t>
            </a:r>
            <a:r>
              <a:rPr lang="en-US" altLang="zh-CN" dirty="0" err="1"/>
              <a:t>ELMo</a:t>
            </a:r>
            <a:r>
              <a:rPr lang="en-US" altLang="zh-CN" dirty="0"/>
              <a:t> to a broad range of NLP tasks.</a:t>
            </a:r>
          </a:p>
          <a:p>
            <a:pPr>
              <a:buFont typeface="Wingdings" panose="05000000000000000000" pitchFamily="2" charset="2"/>
              <a:buChar char="Ø"/>
            </a:pPr>
            <a:r>
              <a:rPr lang="en-US" altLang="zh-CN" dirty="0" err="1"/>
              <a:t>biLM</a:t>
            </a:r>
            <a:r>
              <a:rPr lang="en-US" altLang="zh-CN" dirty="0"/>
              <a:t> layers efficiently encode different types of syntactic and semantic information about </a:t>
            </a:r>
            <a:r>
              <a:rPr lang="en-US" altLang="zh-CN" dirty="0" err="1"/>
              <a:t>wordsin</a:t>
            </a:r>
            <a:r>
              <a:rPr lang="en-US" altLang="zh-CN" dirty="0"/>
              <a:t>- context, and that using all layers improves overall task performance.</a:t>
            </a:r>
            <a:endParaRPr lang="zh-CN" altLang="en-US" dirty="0"/>
          </a:p>
        </p:txBody>
      </p:sp>
      <p:pic>
        <p:nvPicPr>
          <p:cNvPr id="5124" name="Picture 4" descr="Questions? &#10;Linear combination of internal representations... why linear? &#10;Input representations as words, characters, other sub-word units? &#10;Words as fundamental semantic unit? &#10;Measurement of quality for embedding tasks, related NLP tasks? ">
            <a:extLst>
              <a:ext uri="{FF2B5EF4-FFF2-40B4-BE49-F238E27FC236}">
                <a16:creationId xmlns:a16="http://schemas.microsoft.com/office/drawing/2014/main" id="{229B9732-C7F2-44BD-BF4E-D43A34786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688" y="1812674"/>
            <a:ext cx="7022592" cy="412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541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6C3E9-38A8-4B8F-86CB-6E77A9C60F8D}"/>
              </a:ext>
            </a:extLst>
          </p:cNvPr>
          <p:cNvSpPr>
            <a:spLocks noGrp="1"/>
          </p:cNvSpPr>
          <p:nvPr>
            <p:ph type="ctrTitle"/>
          </p:nvPr>
        </p:nvSpPr>
        <p:spPr/>
        <p:txBody>
          <a:bodyPr>
            <a:normAutofit fontScale="90000"/>
          </a:bodyPr>
          <a:lstStyle/>
          <a:p>
            <a:r>
              <a:rPr lang="en-US" altLang="zh-CN" dirty="0"/>
              <a:t>BERT: Pre-training of Deep Bidirectional Transformers for</a:t>
            </a:r>
            <a:br>
              <a:rPr lang="en-US" altLang="zh-CN" dirty="0"/>
            </a:br>
            <a:r>
              <a:rPr lang="en-US" altLang="zh-CN" dirty="0"/>
              <a:t>Language Understanding</a:t>
            </a:r>
            <a:endParaRPr lang="zh-CN" altLang="en-US" dirty="0"/>
          </a:p>
        </p:txBody>
      </p:sp>
      <p:sp>
        <p:nvSpPr>
          <p:cNvPr id="3" name="副标题 2">
            <a:extLst>
              <a:ext uri="{FF2B5EF4-FFF2-40B4-BE49-F238E27FC236}">
                <a16:creationId xmlns:a16="http://schemas.microsoft.com/office/drawing/2014/main" id="{E345D827-525D-4320-A2BB-A4AB72DE12AB}"/>
              </a:ext>
            </a:extLst>
          </p:cNvPr>
          <p:cNvSpPr>
            <a:spLocks noGrp="1"/>
          </p:cNvSpPr>
          <p:nvPr>
            <p:ph type="subTitle" idx="1"/>
          </p:nvPr>
        </p:nvSpPr>
        <p:spPr/>
        <p:txBody>
          <a:bodyPr/>
          <a:lstStyle/>
          <a:p>
            <a:r>
              <a:rPr lang="en-US" altLang="zh-CN" dirty="0"/>
              <a:t>Affiliation: Google AI Language</a:t>
            </a:r>
          </a:p>
          <a:p>
            <a:r>
              <a:rPr lang="en-US" altLang="zh-CN" dirty="0"/>
              <a:t>Year: 2018</a:t>
            </a:r>
          </a:p>
        </p:txBody>
      </p:sp>
    </p:spTree>
    <p:extLst>
      <p:ext uri="{BB962C8B-B14F-4D97-AF65-F5344CB8AC3E}">
        <p14:creationId xmlns:p14="http://schemas.microsoft.com/office/powerpoint/2010/main" val="31145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C1A93-6C74-4F24-939E-C4E83CDDD504}"/>
              </a:ext>
            </a:extLst>
          </p:cNvPr>
          <p:cNvSpPr>
            <a:spLocks noGrp="1"/>
          </p:cNvSpPr>
          <p:nvPr>
            <p:ph type="title"/>
          </p:nvPr>
        </p:nvSpPr>
        <p:spPr/>
        <p:txBody>
          <a:bodyPr/>
          <a:lstStyle/>
          <a:p>
            <a:r>
              <a:rPr lang="en-US" altLang="zh-CN" dirty="0"/>
              <a:t>Contribution</a:t>
            </a:r>
            <a:endParaRPr lang="zh-CN" altLang="en-US" dirty="0"/>
          </a:p>
        </p:txBody>
      </p:sp>
      <p:sp>
        <p:nvSpPr>
          <p:cNvPr id="3" name="内容占位符 2">
            <a:extLst>
              <a:ext uri="{FF2B5EF4-FFF2-40B4-BE49-F238E27FC236}">
                <a16:creationId xmlns:a16="http://schemas.microsoft.com/office/drawing/2014/main" id="{EF57962D-D183-4952-973C-2A0288A633A2}"/>
              </a:ext>
            </a:extLst>
          </p:cNvPr>
          <p:cNvSpPr>
            <a:spLocks noGrp="1"/>
          </p:cNvSpPr>
          <p:nvPr>
            <p:ph idx="1"/>
          </p:nvPr>
        </p:nvSpPr>
        <p:spPr/>
        <p:txBody>
          <a:bodyPr/>
          <a:lstStyle/>
          <a:p>
            <a:pPr>
              <a:buFont typeface="Wingdings" panose="05000000000000000000" pitchFamily="2" charset="2"/>
              <a:buChar char="Ø"/>
            </a:pPr>
            <a:r>
              <a:rPr lang="en-US" altLang="zh-CN" dirty="0"/>
              <a:t>We explore the properties of byte-level recurrent language models. When given sufficient amounts of capacity, training data, and compute time, the representations learned by these models include disentangled features corresponding to high-level concepts.</a:t>
            </a:r>
          </a:p>
          <a:p>
            <a:pPr>
              <a:buFont typeface="Wingdings" panose="05000000000000000000" pitchFamily="2" charset="2"/>
              <a:buChar char="Ø"/>
            </a:pPr>
            <a:r>
              <a:rPr lang="en-US" altLang="zh-CN" dirty="0"/>
              <a:t>We find a single unit which performs sentiment analysis.</a:t>
            </a:r>
          </a:p>
          <a:p>
            <a:pPr>
              <a:buFont typeface="Wingdings" panose="05000000000000000000" pitchFamily="2" charset="2"/>
              <a:buChar char="Ø"/>
            </a:pPr>
            <a:r>
              <a:rPr lang="en-US" altLang="zh-CN" dirty="0"/>
              <a:t>When using only a handful of labeled examples, our approach matches the performance of strong baselines trained on full datasets.</a:t>
            </a:r>
          </a:p>
          <a:p>
            <a:pPr>
              <a:buFont typeface="Wingdings" panose="05000000000000000000" pitchFamily="2" charset="2"/>
              <a:buChar char="Ø"/>
            </a:pPr>
            <a:r>
              <a:rPr lang="en-US" altLang="zh-CN" dirty="0"/>
              <a:t>We also demonstrate the sentiment unit has a direct influence on the generative process of the model.</a:t>
            </a:r>
            <a:endParaRPr lang="zh-CN" altLang="en-US" dirty="0"/>
          </a:p>
        </p:txBody>
      </p:sp>
    </p:spTree>
    <p:extLst>
      <p:ext uri="{BB962C8B-B14F-4D97-AF65-F5344CB8AC3E}">
        <p14:creationId xmlns:p14="http://schemas.microsoft.com/office/powerpoint/2010/main" val="389824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66C24-6B1E-4654-9710-7BEB5525E483}"/>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F4BC3FBA-3B0E-47A3-9FDB-D388F6630017}"/>
              </a:ext>
            </a:extLst>
          </p:cNvPr>
          <p:cNvSpPr>
            <a:spLocks noGrp="1"/>
          </p:cNvSpPr>
          <p:nvPr>
            <p:ph idx="1"/>
          </p:nvPr>
        </p:nvSpPr>
        <p:spPr>
          <a:xfrm>
            <a:off x="1024129" y="2286000"/>
            <a:ext cx="5584490" cy="4023360"/>
          </a:xfrm>
        </p:spPr>
        <p:txBody>
          <a:bodyPr>
            <a:normAutofit lnSpcReduction="10000"/>
          </a:bodyPr>
          <a:lstStyle/>
          <a:p>
            <a:pPr>
              <a:buFont typeface="Wingdings" panose="05000000000000000000" pitchFamily="2" charset="2"/>
              <a:buChar char="Ø"/>
            </a:pPr>
            <a:r>
              <a:rPr lang="en-US" altLang="zh-CN" b="1" dirty="0"/>
              <a:t>Supervised learning </a:t>
            </a:r>
            <a:r>
              <a:rPr lang="en-US" altLang="zh-CN" dirty="0"/>
              <a:t>is at the core of most of the recent success of machine learning. However, it can require large, carefully cleaned, and expensive to create datasets to work well.</a:t>
            </a:r>
          </a:p>
          <a:p>
            <a:pPr>
              <a:buFont typeface="Wingdings" panose="05000000000000000000" pitchFamily="2" charset="2"/>
              <a:buChar char="Ø"/>
            </a:pPr>
            <a:r>
              <a:rPr lang="en-US" altLang="zh-CN" b="1" dirty="0"/>
              <a:t>Unsupervised learning </a:t>
            </a:r>
            <a:r>
              <a:rPr lang="en-US" altLang="zh-CN" dirty="0"/>
              <a:t>removes the bottleneck of explicit human labeling and scales well with current trends of  </a:t>
            </a:r>
            <a:r>
              <a:rPr lang="en-US" altLang="zh-CN" dirty="0">
                <a:solidFill>
                  <a:srgbClr val="00B0F0"/>
                </a:solidFill>
              </a:rPr>
              <a:t>increasing compute</a:t>
            </a:r>
            <a:r>
              <a:rPr lang="en-US" altLang="zh-CN" dirty="0"/>
              <a:t> and availability of </a:t>
            </a:r>
            <a:r>
              <a:rPr lang="en-US" altLang="zh-CN" dirty="0">
                <a:solidFill>
                  <a:srgbClr val="00B0F0"/>
                </a:solidFill>
              </a:rPr>
              <a:t>raw data</a:t>
            </a:r>
            <a:r>
              <a:rPr lang="en-US" altLang="zh-CN" dirty="0"/>
              <a:t>.</a:t>
            </a:r>
          </a:p>
          <a:p>
            <a:pPr>
              <a:buFont typeface="Wingdings" panose="05000000000000000000" pitchFamily="2" charset="2"/>
              <a:buChar char="Ø"/>
            </a:pPr>
            <a:r>
              <a:rPr lang="en-US" altLang="zh-CN" dirty="0"/>
              <a:t>How to further language capabilities by using unsupervised learning to augment systems with large amounts of unlabeled data?</a:t>
            </a:r>
          </a:p>
          <a:p>
            <a:pPr marL="0" indent="0" algn="ctr">
              <a:buNone/>
            </a:pPr>
            <a:r>
              <a:rPr lang="en-US" altLang="zh-CN" b="1" dirty="0"/>
              <a:t>Language model fine-tuning!</a:t>
            </a:r>
          </a:p>
        </p:txBody>
      </p:sp>
      <p:pic>
        <p:nvPicPr>
          <p:cNvPr id="5" name="图片 4">
            <a:extLst>
              <a:ext uri="{FF2B5EF4-FFF2-40B4-BE49-F238E27FC236}">
                <a16:creationId xmlns:a16="http://schemas.microsoft.com/office/drawing/2014/main" id="{FA51EE62-C665-40BC-8D25-833035BC38A0}"/>
              </a:ext>
            </a:extLst>
          </p:cNvPr>
          <p:cNvPicPr>
            <a:picLocks noChangeAspect="1"/>
          </p:cNvPicPr>
          <p:nvPr/>
        </p:nvPicPr>
        <p:blipFill rotWithShape="1">
          <a:blip r:embed="rId3"/>
          <a:srcRect l="7871" t="3485" r="3031" b="6709"/>
          <a:stretch/>
        </p:blipFill>
        <p:spPr>
          <a:xfrm>
            <a:off x="6749935" y="2527069"/>
            <a:ext cx="5253643" cy="3325091"/>
          </a:xfrm>
          <a:prstGeom prst="rect">
            <a:avLst/>
          </a:prstGeom>
        </p:spPr>
      </p:pic>
    </p:spTree>
    <p:extLst>
      <p:ext uri="{BB962C8B-B14F-4D97-AF65-F5344CB8AC3E}">
        <p14:creationId xmlns:p14="http://schemas.microsoft.com/office/powerpoint/2010/main" val="3912498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7738FD7-5194-4535-B7DB-850FDECB6FA5}"/>
              </a:ext>
            </a:extLst>
          </p:cNvPr>
          <p:cNvPicPr>
            <a:picLocks noChangeAspect="1"/>
          </p:cNvPicPr>
          <p:nvPr/>
        </p:nvPicPr>
        <p:blipFill rotWithShape="1">
          <a:blip r:embed="rId2"/>
          <a:srcRect l="8447" t="7361" r="7671" b="5092"/>
          <a:stretch/>
        </p:blipFill>
        <p:spPr>
          <a:xfrm>
            <a:off x="6606614" y="3859438"/>
            <a:ext cx="3324920" cy="2061556"/>
          </a:xfrm>
          <a:prstGeom prst="rect">
            <a:avLst/>
          </a:prstGeom>
        </p:spPr>
      </p:pic>
      <p:pic>
        <p:nvPicPr>
          <p:cNvPr id="9" name="图片 8">
            <a:extLst>
              <a:ext uri="{FF2B5EF4-FFF2-40B4-BE49-F238E27FC236}">
                <a16:creationId xmlns:a16="http://schemas.microsoft.com/office/drawing/2014/main" id="{C6DDA4AB-86D2-41BD-8ED7-154E961F3DF6}"/>
              </a:ext>
            </a:extLst>
          </p:cNvPr>
          <p:cNvPicPr>
            <a:picLocks noChangeAspect="1"/>
          </p:cNvPicPr>
          <p:nvPr/>
        </p:nvPicPr>
        <p:blipFill rotWithShape="1">
          <a:blip r:embed="rId3"/>
          <a:srcRect l="67868" r="1"/>
          <a:stretch/>
        </p:blipFill>
        <p:spPr>
          <a:xfrm>
            <a:off x="9931534" y="3658488"/>
            <a:ext cx="2260466" cy="2463456"/>
          </a:xfrm>
          <a:prstGeom prst="rect">
            <a:avLst/>
          </a:prstGeom>
        </p:spPr>
      </p:pic>
      <p:sp>
        <p:nvSpPr>
          <p:cNvPr id="2" name="标题 1">
            <a:extLst>
              <a:ext uri="{FF2B5EF4-FFF2-40B4-BE49-F238E27FC236}">
                <a16:creationId xmlns:a16="http://schemas.microsoft.com/office/drawing/2014/main" id="{9A266C24-6B1E-4654-9710-7BEB5525E483}"/>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F4BC3FBA-3B0E-47A3-9FDB-D388F6630017}"/>
              </a:ext>
            </a:extLst>
          </p:cNvPr>
          <p:cNvSpPr>
            <a:spLocks noGrp="1"/>
          </p:cNvSpPr>
          <p:nvPr>
            <p:ph idx="1"/>
          </p:nvPr>
        </p:nvSpPr>
        <p:spPr>
          <a:xfrm>
            <a:off x="1024129" y="2286000"/>
            <a:ext cx="5443939" cy="4023360"/>
          </a:xfrm>
        </p:spPr>
        <p:txBody>
          <a:bodyPr>
            <a:normAutofit lnSpcReduction="10000"/>
          </a:bodyPr>
          <a:lstStyle/>
          <a:p>
            <a:pPr>
              <a:buFont typeface="Wingdings" panose="05000000000000000000" pitchFamily="2" charset="2"/>
              <a:buChar char="n"/>
            </a:pPr>
            <a:r>
              <a:rPr lang="en-US" altLang="zh-CN" dirty="0"/>
              <a:t>Feature-based Approaches</a:t>
            </a:r>
          </a:p>
          <a:p>
            <a:pPr>
              <a:buFont typeface="Wingdings" panose="05000000000000000000" pitchFamily="2" charset="2"/>
              <a:buChar char="Ø"/>
            </a:pPr>
            <a:r>
              <a:rPr lang="en-US" altLang="zh-CN" dirty="0"/>
              <a:t>Word embedding: pretrained word embeddings are considered to be an integral part of modern NLP systems, offering significant improvements over embeddings learned from scratch.</a:t>
            </a:r>
          </a:p>
          <a:p>
            <a:pPr>
              <a:buFont typeface="Wingdings" panose="05000000000000000000" pitchFamily="2" charset="2"/>
              <a:buChar char="Ø"/>
            </a:pPr>
            <a:r>
              <a:rPr lang="en-US" altLang="zh-CN" dirty="0"/>
              <a:t>Sentence embeddings/paragraph embeddings:  learned representations are also typically used as features in a downstream model.</a:t>
            </a:r>
          </a:p>
          <a:p>
            <a:pPr>
              <a:buFont typeface="Wingdings" panose="05000000000000000000" pitchFamily="2" charset="2"/>
              <a:buChar char="Ø"/>
            </a:pPr>
            <a:r>
              <a:rPr lang="en-US" altLang="zh-CN" dirty="0" err="1"/>
              <a:t>ELMo</a:t>
            </a:r>
            <a:r>
              <a:rPr lang="en-US" altLang="zh-CN" dirty="0"/>
              <a:t>: context sensitive features from a language model.</a:t>
            </a:r>
          </a:p>
        </p:txBody>
      </p:sp>
      <p:pic>
        <p:nvPicPr>
          <p:cNvPr id="5" name="图片 4">
            <a:extLst>
              <a:ext uri="{FF2B5EF4-FFF2-40B4-BE49-F238E27FC236}">
                <a16:creationId xmlns:a16="http://schemas.microsoft.com/office/drawing/2014/main" id="{738BEA69-9ED4-4674-9A6F-467C054A9342}"/>
              </a:ext>
            </a:extLst>
          </p:cNvPr>
          <p:cNvPicPr>
            <a:picLocks noChangeAspect="1"/>
          </p:cNvPicPr>
          <p:nvPr/>
        </p:nvPicPr>
        <p:blipFill rotWithShape="1">
          <a:blip r:embed="rId3"/>
          <a:srcRect r="69817"/>
          <a:stretch/>
        </p:blipFill>
        <p:spPr>
          <a:xfrm>
            <a:off x="6963296" y="992041"/>
            <a:ext cx="2225038" cy="2581329"/>
          </a:xfrm>
          <a:prstGeom prst="rect">
            <a:avLst/>
          </a:prstGeom>
        </p:spPr>
      </p:pic>
      <p:pic>
        <p:nvPicPr>
          <p:cNvPr id="7" name="图片 6">
            <a:extLst>
              <a:ext uri="{FF2B5EF4-FFF2-40B4-BE49-F238E27FC236}">
                <a16:creationId xmlns:a16="http://schemas.microsoft.com/office/drawing/2014/main" id="{81DCD5AF-9129-43FE-86D6-7D9F6B12F33D}"/>
              </a:ext>
            </a:extLst>
          </p:cNvPr>
          <p:cNvPicPr>
            <a:picLocks noChangeAspect="1"/>
          </p:cNvPicPr>
          <p:nvPr/>
        </p:nvPicPr>
        <p:blipFill rotWithShape="1">
          <a:blip r:embed="rId3"/>
          <a:srcRect l="32387" r="39318"/>
          <a:stretch/>
        </p:blipFill>
        <p:spPr>
          <a:xfrm>
            <a:off x="9782695" y="1022123"/>
            <a:ext cx="2061556" cy="2551247"/>
          </a:xfrm>
          <a:prstGeom prst="rect">
            <a:avLst/>
          </a:prstGeom>
        </p:spPr>
      </p:pic>
    </p:spTree>
    <p:extLst>
      <p:ext uri="{BB962C8B-B14F-4D97-AF65-F5344CB8AC3E}">
        <p14:creationId xmlns:p14="http://schemas.microsoft.com/office/powerpoint/2010/main" val="2553531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647AA6-85F2-4345-8378-2BA5C90A715F}"/>
              </a:ext>
            </a:extLst>
          </p:cNvPr>
          <p:cNvPicPr>
            <a:picLocks noChangeAspect="1"/>
          </p:cNvPicPr>
          <p:nvPr/>
        </p:nvPicPr>
        <p:blipFill>
          <a:blip r:embed="rId2"/>
          <a:stretch>
            <a:fillRect/>
          </a:stretch>
        </p:blipFill>
        <p:spPr>
          <a:xfrm>
            <a:off x="5474822" y="1275343"/>
            <a:ext cx="6717178" cy="2510273"/>
          </a:xfrm>
          <a:prstGeom prst="rect">
            <a:avLst/>
          </a:prstGeom>
        </p:spPr>
      </p:pic>
      <p:sp>
        <p:nvSpPr>
          <p:cNvPr id="2" name="标题 1">
            <a:extLst>
              <a:ext uri="{FF2B5EF4-FFF2-40B4-BE49-F238E27FC236}">
                <a16:creationId xmlns:a16="http://schemas.microsoft.com/office/drawing/2014/main" id="{9A266C24-6B1E-4654-9710-7BEB5525E483}"/>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F4BC3FBA-3B0E-47A3-9FDB-D388F6630017}"/>
              </a:ext>
            </a:extLst>
          </p:cNvPr>
          <p:cNvSpPr>
            <a:spLocks noGrp="1"/>
          </p:cNvSpPr>
          <p:nvPr>
            <p:ph idx="1"/>
          </p:nvPr>
        </p:nvSpPr>
        <p:spPr>
          <a:xfrm>
            <a:off x="1024129" y="2286000"/>
            <a:ext cx="4947008" cy="4023360"/>
          </a:xfrm>
        </p:spPr>
        <p:txBody>
          <a:bodyPr>
            <a:normAutofit/>
          </a:bodyPr>
          <a:lstStyle/>
          <a:p>
            <a:pPr>
              <a:buFont typeface="Wingdings" panose="05000000000000000000" pitchFamily="2" charset="2"/>
              <a:buChar char="n"/>
            </a:pPr>
            <a:r>
              <a:rPr lang="en-US" altLang="zh-CN" dirty="0"/>
              <a:t>Fine-tuning Approaches</a:t>
            </a:r>
          </a:p>
          <a:p>
            <a:pPr>
              <a:buFont typeface="Wingdings" panose="05000000000000000000" pitchFamily="2" charset="2"/>
              <a:buChar char="Ø"/>
            </a:pPr>
            <a:r>
              <a:rPr lang="en-US" altLang="zh-CN" dirty="0" err="1"/>
              <a:t>ULMFiT</a:t>
            </a:r>
            <a:r>
              <a:rPr lang="en-US" altLang="zh-CN" dirty="0"/>
              <a:t>: fine-tuning a language model, then apply it to any task in NLP.</a:t>
            </a:r>
          </a:p>
          <a:p>
            <a:pPr>
              <a:buFont typeface="Wingdings" panose="05000000000000000000" pitchFamily="2" charset="2"/>
              <a:buChar char="Ø"/>
            </a:pPr>
            <a:r>
              <a:rPr lang="en-US" altLang="zh-CN" dirty="0" err="1"/>
              <a:t>OpenAI</a:t>
            </a:r>
            <a:r>
              <a:rPr lang="en-US" altLang="zh-CN" dirty="0"/>
              <a:t> GPT: fine-tuning pre-training Transformer-LM with task specific layer.</a:t>
            </a:r>
          </a:p>
          <a:p>
            <a:pPr>
              <a:buFont typeface="Wingdings" panose="05000000000000000000" pitchFamily="2" charset="2"/>
              <a:buChar char="n"/>
            </a:pPr>
            <a:r>
              <a:rPr lang="en-US" altLang="zh-CN" dirty="0"/>
              <a:t>Transfer Learning from Supervised Data </a:t>
            </a:r>
          </a:p>
          <a:p>
            <a:pPr>
              <a:buFont typeface="Wingdings" panose="05000000000000000000" pitchFamily="2" charset="2"/>
              <a:buChar char="Ø"/>
            </a:pPr>
            <a:r>
              <a:rPr lang="en-US" altLang="zh-CN" dirty="0"/>
              <a:t>Popular in computer vision research.</a:t>
            </a:r>
          </a:p>
          <a:p>
            <a:pPr>
              <a:buFont typeface="Wingdings" panose="05000000000000000000" pitchFamily="2" charset="2"/>
              <a:buChar char="Ø"/>
            </a:pPr>
            <a:r>
              <a:rPr lang="en-US" altLang="zh-CN" dirty="0"/>
              <a:t>Limited use in NLP because of need of abundant data.</a:t>
            </a:r>
          </a:p>
        </p:txBody>
      </p:sp>
      <p:pic>
        <p:nvPicPr>
          <p:cNvPr id="4" name="图片 3">
            <a:extLst>
              <a:ext uri="{FF2B5EF4-FFF2-40B4-BE49-F238E27FC236}">
                <a16:creationId xmlns:a16="http://schemas.microsoft.com/office/drawing/2014/main" id="{814ABA3F-CF03-440F-BB9A-23FE169E1CF0}"/>
              </a:ext>
            </a:extLst>
          </p:cNvPr>
          <p:cNvPicPr>
            <a:picLocks noChangeAspect="1"/>
          </p:cNvPicPr>
          <p:nvPr/>
        </p:nvPicPr>
        <p:blipFill>
          <a:blip r:embed="rId3"/>
          <a:stretch>
            <a:fillRect/>
          </a:stretch>
        </p:blipFill>
        <p:spPr>
          <a:xfrm>
            <a:off x="5884164" y="3961846"/>
            <a:ext cx="6102183" cy="2548682"/>
          </a:xfrm>
          <a:prstGeom prst="rect">
            <a:avLst/>
          </a:prstGeom>
        </p:spPr>
      </p:pic>
    </p:spTree>
    <p:extLst>
      <p:ext uri="{BB962C8B-B14F-4D97-AF65-F5344CB8AC3E}">
        <p14:creationId xmlns:p14="http://schemas.microsoft.com/office/powerpoint/2010/main" val="207252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33B39C-30AD-435E-AB68-27FC185EEE0C}"/>
              </a:ext>
            </a:extLst>
          </p:cNvPr>
          <p:cNvPicPr>
            <a:picLocks noChangeAspect="1"/>
          </p:cNvPicPr>
          <p:nvPr/>
        </p:nvPicPr>
        <p:blipFill>
          <a:blip r:embed="rId2"/>
          <a:stretch>
            <a:fillRect/>
          </a:stretch>
        </p:blipFill>
        <p:spPr>
          <a:xfrm>
            <a:off x="1676400" y="1542842"/>
            <a:ext cx="8839200" cy="2676525"/>
          </a:xfrm>
          <a:prstGeom prst="rect">
            <a:avLst/>
          </a:prstGeom>
        </p:spPr>
      </p:pic>
      <p:sp>
        <p:nvSpPr>
          <p:cNvPr id="2" name="标题 1">
            <a:extLst>
              <a:ext uri="{FF2B5EF4-FFF2-40B4-BE49-F238E27FC236}">
                <a16:creationId xmlns:a16="http://schemas.microsoft.com/office/drawing/2014/main" id="{83481D39-82B9-46AB-9949-02D33775287C}"/>
              </a:ext>
            </a:extLst>
          </p:cNvPr>
          <p:cNvSpPr>
            <a:spLocks noGrp="1"/>
          </p:cNvSpPr>
          <p:nvPr>
            <p:ph type="title"/>
          </p:nvPr>
        </p:nvSpPr>
        <p:spPr/>
        <p:txBody>
          <a:bodyPr/>
          <a:lstStyle/>
          <a:p>
            <a:r>
              <a:rPr lang="en-US" altLang="zh-CN" dirty="0" err="1"/>
              <a:t>MEthod</a:t>
            </a:r>
            <a:endParaRPr lang="zh-CN" altLang="en-US" dirty="0"/>
          </a:p>
        </p:txBody>
      </p:sp>
      <p:sp>
        <p:nvSpPr>
          <p:cNvPr id="6" name="内容占位符 5">
            <a:extLst>
              <a:ext uri="{FF2B5EF4-FFF2-40B4-BE49-F238E27FC236}">
                <a16:creationId xmlns:a16="http://schemas.microsoft.com/office/drawing/2014/main" id="{4DC9078D-0A52-436B-BA22-E79AC0CE5CC5}"/>
              </a:ext>
            </a:extLst>
          </p:cNvPr>
          <p:cNvSpPr>
            <a:spLocks noGrp="1"/>
          </p:cNvSpPr>
          <p:nvPr>
            <p:ph idx="1"/>
          </p:nvPr>
        </p:nvSpPr>
        <p:spPr>
          <a:xfrm>
            <a:off x="1024128" y="4123112"/>
            <a:ext cx="4761530" cy="2186247"/>
          </a:xfrm>
        </p:spPr>
        <p:txBody>
          <a:bodyPr/>
          <a:lstStyle/>
          <a:p>
            <a:pPr>
              <a:buFont typeface="Wingdings" panose="05000000000000000000" pitchFamily="2" charset="2"/>
              <a:buChar char="n"/>
            </a:pPr>
            <a:r>
              <a:rPr lang="en-US" altLang="zh-CN" dirty="0"/>
              <a:t>Built on Transformer block</a:t>
            </a:r>
          </a:p>
          <a:p>
            <a:pPr>
              <a:buFont typeface="Wingdings" panose="05000000000000000000" pitchFamily="2" charset="2"/>
              <a:buChar char="n"/>
            </a:pPr>
            <a:r>
              <a:rPr lang="en-US" altLang="zh-CN" dirty="0"/>
              <a:t>Input Representation</a:t>
            </a:r>
          </a:p>
          <a:p>
            <a:pPr lvl="1">
              <a:buFont typeface="Wingdings" panose="05000000000000000000" pitchFamily="2" charset="2"/>
              <a:buChar char="Ø"/>
            </a:pPr>
            <a:r>
              <a:rPr lang="en-US" altLang="zh-CN" dirty="0" err="1"/>
              <a:t>WordPiece</a:t>
            </a:r>
            <a:r>
              <a:rPr lang="en-US" altLang="zh-CN" dirty="0"/>
              <a:t>(</a:t>
            </a:r>
            <a:r>
              <a:rPr lang="en-US" altLang="zh-CN" dirty="0" err="1"/>
              <a:t>subword</a:t>
            </a:r>
            <a:r>
              <a:rPr lang="en-US" altLang="zh-CN" dirty="0"/>
              <a:t>) embeddings</a:t>
            </a:r>
          </a:p>
          <a:p>
            <a:pPr lvl="1">
              <a:buFont typeface="Wingdings" panose="05000000000000000000" pitchFamily="2" charset="2"/>
              <a:buChar char="Ø"/>
            </a:pPr>
            <a:r>
              <a:rPr lang="en-US" altLang="zh-CN" dirty="0"/>
              <a:t>Positional embeddings</a:t>
            </a:r>
          </a:p>
          <a:p>
            <a:pPr lvl="1">
              <a:buFont typeface="Wingdings" panose="05000000000000000000" pitchFamily="2" charset="2"/>
              <a:buChar char="Ø"/>
            </a:pPr>
            <a:r>
              <a:rPr lang="en-US" altLang="zh-CN" dirty="0"/>
              <a:t>Classification embedding</a:t>
            </a:r>
          </a:p>
          <a:p>
            <a:pPr lvl="1">
              <a:buFont typeface="Wingdings" panose="05000000000000000000" pitchFamily="2" charset="2"/>
              <a:buChar char="Ø"/>
            </a:pPr>
            <a:r>
              <a:rPr lang="en-US" altLang="zh-CN" dirty="0"/>
              <a:t>Sentence pairs</a:t>
            </a:r>
          </a:p>
        </p:txBody>
      </p:sp>
      <p:sp>
        <p:nvSpPr>
          <p:cNvPr id="10" name="内容占位符 5">
            <a:extLst>
              <a:ext uri="{FF2B5EF4-FFF2-40B4-BE49-F238E27FC236}">
                <a16:creationId xmlns:a16="http://schemas.microsoft.com/office/drawing/2014/main" id="{01A6C6F8-0B97-4B9A-A513-F90478053938}"/>
              </a:ext>
            </a:extLst>
          </p:cNvPr>
          <p:cNvSpPr txBox="1">
            <a:spLocks/>
          </p:cNvSpPr>
          <p:nvPr/>
        </p:nvSpPr>
        <p:spPr>
          <a:xfrm>
            <a:off x="4260274" y="4211054"/>
            <a:ext cx="4292139" cy="218624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n"/>
            </a:pPr>
            <a:r>
              <a:rPr lang="en-US" altLang="zh-CN" dirty="0"/>
              <a:t>Pre-training Tasks</a:t>
            </a:r>
          </a:p>
          <a:p>
            <a:pPr lvl="1">
              <a:buFont typeface="Wingdings" panose="05000000000000000000" pitchFamily="2" charset="2"/>
              <a:buChar char="Ø"/>
            </a:pPr>
            <a:r>
              <a:rPr lang="en-US" altLang="zh-CN" dirty="0"/>
              <a:t>Task #1: Masked LM</a:t>
            </a:r>
          </a:p>
          <a:p>
            <a:pPr marL="128016" lvl="1" indent="0">
              <a:buNone/>
            </a:pPr>
            <a:r>
              <a:rPr lang="en-US" altLang="zh-CN" dirty="0"/>
              <a:t>Learning token-level features</a:t>
            </a:r>
          </a:p>
          <a:p>
            <a:pPr lvl="1">
              <a:buFont typeface="Wingdings" panose="05000000000000000000" pitchFamily="2" charset="2"/>
              <a:buChar char="l"/>
            </a:pPr>
            <a:r>
              <a:rPr lang="en-US" altLang="zh-CN" dirty="0"/>
              <a:t>[MASK] token: my dog is hairy -&gt; my dog is [MASK]</a:t>
            </a:r>
          </a:p>
          <a:p>
            <a:pPr lvl="1">
              <a:buFont typeface="Wingdings" panose="05000000000000000000" pitchFamily="2" charset="2"/>
              <a:buChar char="l"/>
            </a:pPr>
            <a:r>
              <a:rPr lang="en-US" altLang="zh-CN" dirty="0"/>
              <a:t>Random word: my dog is hairy -&gt; my dog is apple</a:t>
            </a:r>
          </a:p>
          <a:p>
            <a:pPr lvl="1">
              <a:buFont typeface="Wingdings" panose="05000000000000000000" pitchFamily="2" charset="2"/>
              <a:buChar char="l"/>
            </a:pPr>
            <a:r>
              <a:rPr lang="en-US" altLang="zh-CN" dirty="0"/>
              <a:t>Unchanged: my dog is hairy -&gt; my dog is hairy.</a:t>
            </a:r>
          </a:p>
          <a:p>
            <a:pPr marL="128016" lvl="1" indent="0">
              <a:buNone/>
            </a:pPr>
            <a:endParaRPr lang="en-US" altLang="zh-CN" dirty="0"/>
          </a:p>
        </p:txBody>
      </p:sp>
      <p:pic>
        <p:nvPicPr>
          <p:cNvPr id="11" name="图片 10">
            <a:extLst>
              <a:ext uri="{FF2B5EF4-FFF2-40B4-BE49-F238E27FC236}">
                <a16:creationId xmlns:a16="http://schemas.microsoft.com/office/drawing/2014/main" id="{6C9C7CA8-5B6D-481E-8BE1-47781AFDCA62}"/>
              </a:ext>
            </a:extLst>
          </p:cNvPr>
          <p:cNvPicPr>
            <a:picLocks noChangeAspect="1"/>
          </p:cNvPicPr>
          <p:nvPr/>
        </p:nvPicPr>
        <p:blipFill rotWithShape="1">
          <a:blip r:embed="rId3"/>
          <a:srcRect b="58942"/>
          <a:stretch/>
        </p:blipFill>
        <p:spPr>
          <a:xfrm>
            <a:off x="8549710" y="4949223"/>
            <a:ext cx="3458095" cy="709907"/>
          </a:xfrm>
          <a:prstGeom prst="rect">
            <a:avLst/>
          </a:prstGeom>
        </p:spPr>
      </p:pic>
      <p:pic>
        <p:nvPicPr>
          <p:cNvPr id="13" name="图片 12">
            <a:extLst>
              <a:ext uri="{FF2B5EF4-FFF2-40B4-BE49-F238E27FC236}">
                <a16:creationId xmlns:a16="http://schemas.microsoft.com/office/drawing/2014/main" id="{24542612-43FC-428C-AFB9-8A8076513E59}"/>
              </a:ext>
            </a:extLst>
          </p:cNvPr>
          <p:cNvPicPr>
            <a:picLocks noChangeAspect="1"/>
          </p:cNvPicPr>
          <p:nvPr/>
        </p:nvPicPr>
        <p:blipFill rotWithShape="1">
          <a:blip r:embed="rId3"/>
          <a:srcRect t="58942"/>
          <a:stretch/>
        </p:blipFill>
        <p:spPr>
          <a:xfrm>
            <a:off x="8549710" y="5669762"/>
            <a:ext cx="3458095" cy="709908"/>
          </a:xfrm>
          <a:prstGeom prst="rect">
            <a:avLst/>
          </a:prstGeom>
        </p:spPr>
      </p:pic>
      <p:sp>
        <p:nvSpPr>
          <p:cNvPr id="17" name="内容占位符 5">
            <a:extLst>
              <a:ext uri="{FF2B5EF4-FFF2-40B4-BE49-F238E27FC236}">
                <a16:creationId xmlns:a16="http://schemas.microsoft.com/office/drawing/2014/main" id="{75BF81B0-B216-4BB0-974F-6DAA6FB011F8}"/>
              </a:ext>
            </a:extLst>
          </p:cNvPr>
          <p:cNvSpPr txBox="1">
            <a:spLocks/>
          </p:cNvSpPr>
          <p:nvPr/>
        </p:nvSpPr>
        <p:spPr>
          <a:xfrm>
            <a:off x="8132689" y="4211054"/>
            <a:ext cx="4292139" cy="218624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buFont typeface="Wingdings" panose="05000000000000000000" pitchFamily="2" charset="2"/>
              <a:buChar char="Ø"/>
            </a:pPr>
            <a:r>
              <a:rPr lang="en-US" altLang="zh-CN" dirty="0"/>
              <a:t>Task #2: Next Sentence Prediction</a:t>
            </a:r>
          </a:p>
          <a:p>
            <a:pPr marL="128016" lvl="1" indent="0">
              <a:buNone/>
            </a:pPr>
            <a:r>
              <a:rPr lang="en-US" altLang="zh-CN" dirty="0"/>
              <a:t>Learning sentence-level features</a:t>
            </a:r>
          </a:p>
        </p:txBody>
      </p:sp>
    </p:spTree>
    <p:extLst>
      <p:ext uri="{BB962C8B-B14F-4D97-AF65-F5344CB8AC3E}">
        <p14:creationId xmlns:p14="http://schemas.microsoft.com/office/powerpoint/2010/main" val="2030614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0D79F-7D14-49CA-BFAA-43AE1C7809F4}"/>
              </a:ext>
            </a:extLst>
          </p:cNvPr>
          <p:cNvSpPr>
            <a:spLocks noGrp="1"/>
          </p:cNvSpPr>
          <p:nvPr>
            <p:ph type="title"/>
          </p:nvPr>
        </p:nvSpPr>
        <p:spPr/>
        <p:txBody>
          <a:bodyPr/>
          <a:lstStyle/>
          <a:p>
            <a:r>
              <a:rPr lang="en-US" altLang="zh-CN" dirty="0"/>
              <a:t>Difference</a:t>
            </a:r>
            <a:endParaRPr lang="zh-CN" altLang="en-US" dirty="0"/>
          </a:p>
        </p:txBody>
      </p:sp>
      <p:sp>
        <p:nvSpPr>
          <p:cNvPr id="3" name="内容占位符 2">
            <a:extLst>
              <a:ext uri="{FF2B5EF4-FFF2-40B4-BE49-F238E27FC236}">
                <a16:creationId xmlns:a16="http://schemas.microsoft.com/office/drawing/2014/main" id="{E6F4939D-9ABF-4117-8955-F5802010387C}"/>
              </a:ext>
            </a:extLst>
          </p:cNvPr>
          <p:cNvSpPr>
            <a:spLocks noGrp="1"/>
          </p:cNvSpPr>
          <p:nvPr>
            <p:ph idx="1"/>
          </p:nvPr>
        </p:nvSpPr>
        <p:spPr>
          <a:xfrm>
            <a:off x="1024129" y="2286000"/>
            <a:ext cx="5763300" cy="4023360"/>
          </a:xfrm>
        </p:spPr>
        <p:txBody>
          <a:bodyPr/>
          <a:lstStyle/>
          <a:p>
            <a:pPr>
              <a:buFont typeface="Wingdings" panose="05000000000000000000" pitchFamily="2" charset="2"/>
              <a:buChar char="n"/>
            </a:pPr>
            <a:r>
              <a:rPr lang="en-US" altLang="zh-CN" dirty="0"/>
              <a:t>BERT uses a bidirectional Transformer. </a:t>
            </a:r>
          </a:p>
          <a:p>
            <a:pPr>
              <a:buFont typeface="Wingdings" panose="05000000000000000000" pitchFamily="2" charset="2"/>
              <a:buChar char="n"/>
            </a:pPr>
            <a:r>
              <a:rPr lang="en-US" altLang="zh-CN" dirty="0" err="1"/>
              <a:t>OpenAI</a:t>
            </a:r>
            <a:r>
              <a:rPr lang="en-US" altLang="zh-CN" dirty="0"/>
              <a:t> GPT uses a left-to-right Transformer. </a:t>
            </a:r>
          </a:p>
          <a:p>
            <a:pPr>
              <a:buFont typeface="Wingdings" panose="05000000000000000000" pitchFamily="2" charset="2"/>
              <a:buChar char="n"/>
            </a:pPr>
            <a:r>
              <a:rPr lang="en-US" altLang="zh-CN" dirty="0" err="1"/>
              <a:t>ELMo</a:t>
            </a:r>
            <a:r>
              <a:rPr lang="en-US" altLang="zh-CN" dirty="0"/>
              <a:t> uses the concatenation of independently trained left-to-right and right-to-left LSTM to generate features for downstream tasks.</a:t>
            </a:r>
          </a:p>
          <a:p>
            <a:pPr>
              <a:buFont typeface="Wingdings" panose="05000000000000000000" pitchFamily="2" charset="2"/>
              <a:buChar char="n"/>
            </a:pPr>
            <a:r>
              <a:rPr lang="en-US" altLang="zh-CN" dirty="0"/>
              <a:t>Pros: BERT representations are jointly conditioned on both left and right context in all layers</a:t>
            </a:r>
            <a:endParaRPr lang="zh-CN" altLang="en-US" dirty="0"/>
          </a:p>
        </p:txBody>
      </p:sp>
      <p:pic>
        <p:nvPicPr>
          <p:cNvPr id="4" name="图片 3">
            <a:extLst>
              <a:ext uri="{FF2B5EF4-FFF2-40B4-BE49-F238E27FC236}">
                <a16:creationId xmlns:a16="http://schemas.microsoft.com/office/drawing/2014/main" id="{4647D8AB-E785-4AEF-9C48-0F7213618D3B}"/>
              </a:ext>
            </a:extLst>
          </p:cNvPr>
          <p:cNvPicPr>
            <a:picLocks noChangeAspect="1"/>
          </p:cNvPicPr>
          <p:nvPr/>
        </p:nvPicPr>
        <p:blipFill rotWithShape="1">
          <a:blip r:embed="rId2"/>
          <a:srcRect r="48339"/>
          <a:stretch/>
        </p:blipFill>
        <p:spPr>
          <a:xfrm>
            <a:off x="6862242" y="1544349"/>
            <a:ext cx="5083147" cy="2314575"/>
          </a:xfrm>
          <a:prstGeom prst="rect">
            <a:avLst/>
          </a:prstGeom>
        </p:spPr>
      </p:pic>
      <p:pic>
        <p:nvPicPr>
          <p:cNvPr id="5" name="图片 4">
            <a:extLst>
              <a:ext uri="{FF2B5EF4-FFF2-40B4-BE49-F238E27FC236}">
                <a16:creationId xmlns:a16="http://schemas.microsoft.com/office/drawing/2014/main" id="{3836FD0D-A6BB-4B42-B71F-914C4C1BA064}"/>
              </a:ext>
            </a:extLst>
          </p:cNvPr>
          <p:cNvPicPr>
            <a:picLocks noChangeAspect="1"/>
          </p:cNvPicPr>
          <p:nvPr/>
        </p:nvPicPr>
        <p:blipFill rotWithShape="1">
          <a:blip r:embed="rId2"/>
          <a:srcRect l="51661"/>
          <a:stretch/>
        </p:blipFill>
        <p:spPr>
          <a:xfrm>
            <a:off x="7114397" y="3858924"/>
            <a:ext cx="4756178" cy="2314575"/>
          </a:xfrm>
          <a:prstGeom prst="rect">
            <a:avLst/>
          </a:prstGeom>
        </p:spPr>
      </p:pic>
    </p:spTree>
    <p:extLst>
      <p:ext uri="{BB962C8B-B14F-4D97-AF65-F5344CB8AC3E}">
        <p14:creationId xmlns:p14="http://schemas.microsoft.com/office/powerpoint/2010/main" val="1022466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8BC33-7706-40CE-92EA-A626ACB8774A}"/>
              </a:ext>
            </a:extLst>
          </p:cNvPr>
          <p:cNvSpPr>
            <a:spLocks noGrp="1"/>
          </p:cNvSpPr>
          <p:nvPr>
            <p:ph type="title"/>
          </p:nvPr>
        </p:nvSpPr>
        <p:spPr/>
        <p:txBody>
          <a:bodyPr/>
          <a:lstStyle/>
          <a:p>
            <a:r>
              <a:rPr lang="en-US" altLang="zh-CN" dirty="0" err="1"/>
              <a:t>FINE-tuning</a:t>
            </a:r>
            <a:endParaRPr lang="zh-CN" altLang="en-US" dirty="0"/>
          </a:p>
        </p:txBody>
      </p:sp>
      <p:pic>
        <p:nvPicPr>
          <p:cNvPr id="4" name="内容占位符 3">
            <a:extLst>
              <a:ext uri="{FF2B5EF4-FFF2-40B4-BE49-F238E27FC236}">
                <a16:creationId xmlns:a16="http://schemas.microsoft.com/office/drawing/2014/main" id="{B663B759-EE66-4FBA-9A51-F00489694A65}"/>
              </a:ext>
            </a:extLst>
          </p:cNvPr>
          <p:cNvPicPr>
            <a:picLocks noGrp="1" noChangeAspect="1"/>
          </p:cNvPicPr>
          <p:nvPr>
            <p:ph idx="1"/>
          </p:nvPr>
        </p:nvPicPr>
        <p:blipFill>
          <a:blip r:embed="rId2"/>
          <a:stretch>
            <a:fillRect/>
          </a:stretch>
        </p:blipFill>
        <p:spPr>
          <a:xfrm>
            <a:off x="5574090" y="173786"/>
            <a:ext cx="6617910" cy="6510428"/>
          </a:xfrm>
          <a:prstGeom prst="rect">
            <a:avLst/>
          </a:prstGeom>
        </p:spPr>
      </p:pic>
      <p:sp>
        <p:nvSpPr>
          <p:cNvPr id="5" name="内容占位符 2">
            <a:extLst>
              <a:ext uri="{FF2B5EF4-FFF2-40B4-BE49-F238E27FC236}">
                <a16:creationId xmlns:a16="http://schemas.microsoft.com/office/drawing/2014/main" id="{24465D96-E4DA-404C-A69A-0DAF80F3751F}"/>
              </a:ext>
            </a:extLst>
          </p:cNvPr>
          <p:cNvSpPr txBox="1">
            <a:spLocks/>
          </p:cNvSpPr>
          <p:nvPr/>
        </p:nvSpPr>
        <p:spPr>
          <a:xfrm>
            <a:off x="1024129" y="2286000"/>
            <a:ext cx="41048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n"/>
            </a:pPr>
            <a:r>
              <a:rPr lang="en-US" altLang="zh-CN" dirty="0"/>
              <a:t>Sequence-level tasks: taking the final hidden state for the [CLS] token as output layer’s input.</a:t>
            </a:r>
          </a:p>
          <a:p>
            <a:pPr>
              <a:buFont typeface="Wingdings" panose="05000000000000000000" pitchFamily="2" charset="2"/>
              <a:buChar char="n"/>
            </a:pPr>
            <a:r>
              <a:rPr lang="en-US" altLang="zh-CN" dirty="0"/>
              <a:t>Span-level tasks: adding start token and end token, then computing maximum scoring span. </a:t>
            </a:r>
          </a:p>
          <a:p>
            <a:pPr>
              <a:buFont typeface="Wingdings" panose="05000000000000000000" pitchFamily="2" charset="2"/>
              <a:buChar char="n"/>
            </a:pPr>
            <a:r>
              <a:rPr lang="en-US" altLang="zh-CN" dirty="0"/>
              <a:t>Token-level tasks: adopting hidden state of every word to predict tagging label.</a:t>
            </a:r>
            <a:endParaRPr lang="zh-CN" altLang="en-US" dirty="0"/>
          </a:p>
        </p:txBody>
      </p:sp>
    </p:spTree>
    <p:extLst>
      <p:ext uri="{BB962C8B-B14F-4D97-AF65-F5344CB8AC3E}">
        <p14:creationId xmlns:p14="http://schemas.microsoft.com/office/powerpoint/2010/main" val="4005216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FB8E1-BB8F-41E4-9165-E4E6FCFA7F71}"/>
              </a:ext>
            </a:extLst>
          </p:cNvPr>
          <p:cNvSpPr>
            <a:spLocks noGrp="1"/>
          </p:cNvSpPr>
          <p:nvPr>
            <p:ph type="title"/>
          </p:nvPr>
        </p:nvSpPr>
        <p:spPr/>
        <p:txBody>
          <a:bodyPr/>
          <a:lstStyle/>
          <a:p>
            <a:r>
              <a:rPr lang="en-US" altLang="zh-CN" dirty="0" err="1"/>
              <a:t>EXamples</a:t>
            </a:r>
            <a:endParaRPr lang="zh-CN" altLang="en-US" dirty="0"/>
          </a:p>
        </p:txBody>
      </p:sp>
      <p:sp>
        <p:nvSpPr>
          <p:cNvPr id="3" name="内容占位符 2">
            <a:extLst>
              <a:ext uri="{FF2B5EF4-FFF2-40B4-BE49-F238E27FC236}">
                <a16:creationId xmlns:a16="http://schemas.microsoft.com/office/drawing/2014/main" id="{C0E818ED-EF58-4898-B5A3-13199D1F7F17}"/>
              </a:ext>
            </a:extLst>
          </p:cNvPr>
          <p:cNvSpPr>
            <a:spLocks noGrp="1"/>
          </p:cNvSpPr>
          <p:nvPr>
            <p:ph idx="1"/>
          </p:nvPr>
        </p:nvSpPr>
        <p:spPr>
          <a:xfrm>
            <a:off x="1024129" y="2286000"/>
            <a:ext cx="4761530" cy="4023360"/>
          </a:xfrm>
        </p:spPr>
        <p:txBody>
          <a:bodyPr/>
          <a:lstStyle/>
          <a:p>
            <a:pPr>
              <a:buFont typeface="Wingdings" panose="05000000000000000000" pitchFamily="2" charset="2"/>
              <a:buChar char="n"/>
            </a:pPr>
            <a:r>
              <a:rPr lang="en-US" altLang="zh-CN" dirty="0" err="1"/>
              <a:t>SQuAD</a:t>
            </a:r>
            <a:r>
              <a:rPr lang="en-US" altLang="zh-CN" dirty="0"/>
              <a:t> v1.1</a:t>
            </a:r>
          </a:p>
          <a:p>
            <a:pPr>
              <a:buFont typeface="Wingdings" panose="05000000000000000000" pitchFamily="2" charset="2"/>
              <a:buChar char="n"/>
            </a:pPr>
            <a:endParaRPr lang="zh-CN" altLang="en-US" dirty="0"/>
          </a:p>
        </p:txBody>
      </p:sp>
      <p:pic>
        <p:nvPicPr>
          <p:cNvPr id="4" name="图片 3">
            <a:extLst>
              <a:ext uri="{FF2B5EF4-FFF2-40B4-BE49-F238E27FC236}">
                <a16:creationId xmlns:a16="http://schemas.microsoft.com/office/drawing/2014/main" id="{1653DA26-6298-4BA0-A833-B6CB48D0EA55}"/>
              </a:ext>
            </a:extLst>
          </p:cNvPr>
          <p:cNvPicPr>
            <a:picLocks noChangeAspect="1"/>
          </p:cNvPicPr>
          <p:nvPr/>
        </p:nvPicPr>
        <p:blipFill>
          <a:blip r:embed="rId2"/>
          <a:stretch>
            <a:fillRect/>
          </a:stretch>
        </p:blipFill>
        <p:spPr>
          <a:xfrm>
            <a:off x="720783" y="2791326"/>
            <a:ext cx="4848745" cy="3518034"/>
          </a:xfrm>
          <a:prstGeom prst="rect">
            <a:avLst/>
          </a:prstGeom>
        </p:spPr>
      </p:pic>
      <p:sp>
        <p:nvSpPr>
          <p:cNvPr id="5" name="内容占位符 2">
            <a:extLst>
              <a:ext uri="{FF2B5EF4-FFF2-40B4-BE49-F238E27FC236}">
                <a16:creationId xmlns:a16="http://schemas.microsoft.com/office/drawing/2014/main" id="{878F83EC-E073-4ED5-9DFC-F1DAFF4DA585}"/>
              </a:ext>
            </a:extLst>
          </p:cNvPr>
          <p:cNvSpPr txBox="1">
            <a:spLocks/>
          </p:cNvSpPr>
          <p:nvPr/>
        </p:nvSpPr>
        <p:spPr>
          <a:xfrm>
            <a:off x="7045314" y="2286000"/>
            <a:ext cx="476153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n"/>
            </a:pPr>
            <a:r>
              <a:rPr lang="en-US" altLang="zh-CN" dirty="0"/>
              <a:t>SWAG</a:t>
            </a:r>
          </a:p>
          <a:p>
            <a:pPr marL="0" indent="0">
              <a:buNone/>
            </a:pPr>
            <a:endParaRPr lang="zh-CN" altLang="en-US" dirty="0"/>
          </a:p>
        </p:txBody>
      </p:sp>
      <p:pic>
        <p:nvPicPr>
          <p:cNvPr id="6" name="图片 5">
            <a:extLst>
              <a:ext uri="{FF2B5EF4-FFF2-40B4-BE49-F238E27FC236}">
                <a16:creationId xmlns:a16="http://schemas.microsoft.com/office/drawing/2014/main" id="{EE71669B-9FF8-4A3F-9DA0-6B08FAEF4000}"/>
              </a:ext>
            </a:extLst>
          </p:cNvPr>
          <p:cNvPicPr>
            <a:picLocks noChangeAspect="1"/>
          </p:cNvPicPr>
          <p:nvPr/>
        </p:nvPicPr>
        <p:blipFill>
          <a:blip r:embed="rId3"/>
          <a:stretch>
            <a:fillRect/>
          </a:stretch>
        </p:blipFill>
        <p:spPr>
          <a:xfrm>
            <a:off x="6024476" y="2791326"/>
            <a:ext cx="6028978" cy="1792731"/>
          </a:xfrm>
          <a:prstGeom prst="rect">
            <a:avLst/>
          </a:prstGeom>
        </p:spPr>
      </p:pic>
    </p:spTree>
    <p:extLst>
      <p:ext uri="{BB962C8B-B14F-4D97-AF65-F5344CB8AC3E}">
        <p14:creationId xmlns:p14="http://schemas.microsoft.com/office/powerpoint/2010/main" val="1069903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689813E-0E9A-4B75-960D-CEC1C144DA94}"/>
              </a:ext>
            </a:extLst>
          </p:cNvPr>
          <p:cNvPicPr>
            <a:picLocks noChangeAspect="1"/>
          </p:cNvPicPr>
          <p:nvPr/>
        </p:nvPicPr>
        <p:blipFill>
          <a:blip r:embed="rId2"/>
          <a:stretch>
            <a:fillRect/>
          </a:stretch>
        </p:blipFill>
        <p:spPr>
          <a:xfrm>
            <a:off x="0" y="3096638"/>
            <a:ext cx="7624801" cy="3176146"/>
          </a:xfrm>
          <a:prstGeom prst="rect">
            <a:avLst/>
          </a:prstGeom>
        </p:spPr>
      </p:pic>
      <p:sp>
        <p:nvSpPr>
          <p:cNvPr id="2" name="标题 1">
            <a:extLst>
              <a:ext uri="{FF2B5EF4-FFF2-40B4-BE49-F238E27FC236}">
                <a16:creationId xmlns:a16="http://schemas.microsoft.com/office/drawing/2014/main" id="{89BFB8E1-BB8F-41E4-9165-E4E6FCFA7F71}"/>
              </a:ext>
            </a:extLst>
          </p:cNvPr>
          <p:cNvSpPr>
            <a:spLocks noGrp="1"/>
          </p:cNvSpPr>
          <p:nvPr>
            <p:ph type="title"/>
          </p:nvPr>
        </p:nvSpPr>
        <p:spPr/>
        <p:txBody>
          <a:bodyPr/>
          <a:lstStyle/>
          <a:p>
            <a:r>
              <a:rPr lang="en-US" altLang="zh-CN" dirty="0" err="1"/>
              <a:t>EXamples</a:t>
            </a:r>
            <a:endParaRPr lang="zh-CN" altLang="en-US" dirty="0"/>
          </a:p>
        </p:txBody>
      </p:sp>
      <p:sp>
        <p:nvSpPr>
          <p:cNvPr id="3" name="内容占位符 2">
            <a:extLst>
              <a:ext uri="{FF2B5EF4-FFF2-40B4-BE49-F238E27FC236}">
                <a16:creationId xmlns:a16="http://schemas.microsoft.com/office/drawing/2014/main" id="{C0E818ED-EF58-4898-B5A3-13199D1F7F17}"/>
              </a:ext>
            </a:extLst>
          </p:cNvPr>
          <p:cNvSpPr>
            <a:spLocks noGrp="1"/>
          </p:cNvSpPr>
          <p:nvPr>
            <p:ph idx="1"/>
          </p:nvPr>
        </p:nvSpPr>
        <p:spPr>
          <a:xfrm>
            <a:off x="1024129" y="2286000"/>
            <a:ext cx="4761530" cy="4023360"/>
          </a:xfrm>
        </p:spPr>
        <p:txBody>
          <a:bodyPr/>
          <a:lstStyle/>
          <a:p>
            <a:pPr>
              <a:buFont typeface="Wingdings" panose="05000000000000000000" pitchFamily="2" charset="2"/>
              <a:buChar char="n"/>
            </a:pPr>
            <a:r>
              <a:rPr lang="en-US" altLang="zh-CN" dirty="0"/>
              <a:t>Named Entity Recognition</a:t>
            </a:r>
            <a:endParaRPr lang="zh-CN" altLang="en-US" dirty="0"/>
          </a:p>
        </p:txBody>
      </p:sp>
      <p:sp>
        <p:nvSpPr>
          <p:cNvPr id="5" name="内容占位符 2">
            <a:extLst>
              <a:ext uri="{FF2B5EF4-FFF2-40B4-BE49-F238E27FC236}">
                <a16:creationId xmlns:a16="http://schemas.microsoft.com/office/drawing/2014/main" id="{878F83EC-E073-4ED5-9DFC-F1DAFF4DA585}"/>
              </a:ext>
            </a:extLst>
          </p:cNvPr>
          <p:cNvSpPr txBox="1">
            <a:spLocks/>
          </p:cNvSpPr>
          <p:nvPr/>
        </p:nvSpPr>
        <p:spPr>
          <a:xfrm>
            <a:off x="7502515" y="2286000"/>
            <a:ext cx="476153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n"/>
            </a:pPr>
            <a:r>
              <a:rPr lang="en-US" altLang="zh-CN" dirty="0"/>
              <a:t>MNLI</a:t>
            </a:r>
          </a:p>
          <a:p>
            <a:pPr marL="0" indent="0">
              <a:buNone/>
            </a:pPr>
            <a:endParaRPr lang="zh-CN" altLang="en-US" dirty="0"/>
          </a:p>
        </p:txBody>
      </p:sp>
      <p:pic>
        <p:nvPicPr>
          <p:cNvPr id="8" name="图片 7">
            <a:extLst>
              <a:ext uri="{FF2B5EF4-FFF2-40B4-BE49-F238E27FC236}">
                <a16:creationId xmlns:a16="http://schemas.microsoft.com/office/drawing/2014/main" id="{B01DEFF3-CBF3-4BF0-BE08-925C7FFD9A33}"/>
              </a:ext>
            </a:extLst>
          </p:cNvPr>
          <p:cNvPicPr>
            <a:picLocks noChangeAspect="1"/>
          </p:cNvPicPr>
          <p:nvPr/>
        </p:nvPicPr>
        <p:blipFill>
          <a:blip r:embed="rId3"/>
          <a:stretch>
            <a:fillRect/>
          </a:stretch>
        </p:blipFill>
        <p:spPr>
          <a:xfrm>
            <a:off x="7502515" y="2768862"/>
            <a:ext cx="4610100" cy="4010025"/>
          </a:xfrm>
          <a:prstGeom prst="rect">
            <a:avLst/>
          </a:prstGeom>
        </p:spPr>
      </p:pic>
    </p:spTree>
    <p:extLst>
      <p:ext uri="{BB962C8B-B14F-4D97-AF65-F5344CB8AC3E}">
        <p14:creationId xmlns:p14="http://schemas.microsoft.com/office/powerpoint/2010/main" val="1216616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FB8E1-BB8F-41E4-9165-E4E6FCFA7F71}"/>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C0E818ED-EF58-4898-B5A3-13199D1F7F17}"/>
              </a:ext>
            </a:extLst>
          </p:cNvPr>
          <p:cNvSpPr>
            <a:spLocks noGrp="1"/>
          </p:cNvSpPr>
          <p:nvPr>
            <p:ph idx="1"/>
          </p:nvPr>
        </p:nvSpPr>
        <p:spPr>
          <a:xfrm>
            <a:off x="1024129" y="2286000"/>
            <a:ext cx="4761530" cy="4023360"/>
          </a:xfrm>
        </p:spPr>
        <p:txBody>
          <a:bodyPr/>
          <a:lstStyle/>
          <a:p>
            <a:pPr>
              <a:buFont typeface="Wingdings" panose="05000000000000000000" pitchFamily="2" charset="2"/>
              <a:buChar char="n"/>
            </a:pPr>
            <a:r>
              <a:rPr lang="en-US" altLang="zh-CN" dirty="0"/>
              <a:t>QQP</a:t>
            </a:r>
            <a:endParaRPr lang="zh-CN" altLang="en-US" dirty="0"/>
          </a:p>
        </p:txBody>
      </p:sp>
      <p:sp>
        <p:nvSpPr>
          <p:cNvPr id="5" name="内容占位符 2">
            <a:extLst>
              <a:ext uri="{FF2B5EF4-FFF2-40B4-BE49-F238E27FC236}">
                <a16:creationId xmlns:a16="http://schemas.microsoft.com/office/drawing/2014/main" id="{878F83EC-E073-4ED5-9DFC-F1DAFF4DA585}"/>
              </a:ext>
            </a:extLst>
          </p:cNvPr>
          <p:cNvSpPr txBox="1">
            <a:spLocks/>
          </p:cNvSpPr>
          <p:nvPr/>
        </p:nvSpPr>
        <p:spPr>
          <a:xfrm>
            <a:off x="7502515" y="2286000"/>
            <a:ext cx="476153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n"/>
            </a:pPr>
            <a:r>
              <a:rPr lang="en-US" altLang="zh-CN" dirty="0"/>
              <a:t>SST-2</a:t>
            </a:r>
          </a:p>
          <a:p>
            <a:pPr marL="0" indent="0">
              <a:buNone/>
            </a:pPr>
            <a:endParaRPr lang="zh-CN" altLang="en-US" dirty="0"/>
          </a:p>
        </p:txBody>
      </p:sp>
      <p:pic>
        <p:nvPicPr>
          <p:cNvPr id="9" name="图片 8">
            <a:extLst>
              <a:ext uri="{FF2B5EF4-FFF2-40B4-BE49-F238E27FC236}">
                <a16:creationId xmlns:a16="http://schemas.microsoft.com/office/drawing/2014/main" id="{EC222D8C-7BF8-411F-81F7-E8E9D85D9645}"/>
              </a:ext>
            </a:extLst>
          </p:cNvPr>
          <p:cNvPicPr>
            <a:picLocks noChangeAspect="1"/>
          </p:cNvPicPr>
          <p:nvPr/>
        </p:nvPicPr>
        <p:blipFill rotWithShape="1">
          <a:blip r:embed="rId2"/>
          <a:srcRect l="22888"/>
          <a:stretch/>
        </p:blipFill>
        <p:spPr>
          <a:xfrm>
            <a:off x="307571" y="2928338"/>
            <a:ext cx="5993476" cy="2588186"/>
          </a:xfrm>
          <a:prstGeom prst="rect">
            <a:avLst/>
          </a:prstGeom>
        </p:spPr>
      </p:pic>
      <p:pic>
        <p:nvPicPr>
          <p:cNvPr id="12" name="图片 11">
            <a:extLst>
              <a:ext uri="{FF2B5EF4-FFF2-40B4-BE49-F238E27FC236}">
                <a16:creationId xmlns:a16="http://schemas.microsoft.com/office/drawing/2014/main" id="{B08929E3-BE82-4A52-8554-59183701B715}"/>
              </a:ext>
            </a:extLst>
          </p:cNvPr>
          <p:cNvPicPr>
            <a:picLocks noChangeAspect="1"/>
          </p:cNvPicPr>
          <p:nvPr/>
        </p:nvPicPr>
        <p:blipFill rotWithShape="1">
          <a:blip r:embed="rId3"/>
          <a:srcRect r="2807"/>
          <a:stretch/>
        </p:blipFill>
        <p:spPr>
          <a:xfrm>
            <a:off x="6301047" y="2758994"/>
            <a:ext cx="5851408" cy="3077371"/>
          </a:xfrm>
          <a:prstGeom prst="rect">
            <a:avLst/>
          </a:prstGeom>
        </p:spPr>
      </p:pic>
    </p:spTree>
    <p:extLst>
      <p:ext uri="{BB962C8B-B14F-4D97-AF65-F5344CB8AC3E}">
        <p14:creationId xmlns:p14="http://schemas.microsoft.com/office/powerpoint/2010/main" val="1819662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B8F8B-E9C8-4E35-8E69-CFB94ADA9A68}"/>
              </a:ext>
            </a:extLst>
          </p:cNvPr>
          <p:cNvSpPr>
            <a:spLocks noGrp="1"/>
          </p:cNvSpPr>
          <p:nvPr>
            <p:ph type="title"/>
          </p:nvPr>
        </p:nvSpPr>
        <p:spPr/>
        <p:txBody>
          <a:bodyPr/>
          <a:lstStyle/>
          <a:p>
            <a:r>
              <a:rPr lang="en-US" altLang="zh-CN" dirty="0"/>
              <a:t>Experiment(State of art)</a:t>
            </a:r>
            <a:endParaRPr lang="zh-CN" altLang="en-US" dirty="0"/>
          </a:p>
        </p:txBody>
      </p:sp>
      <p:pic>
        <p:nvPicPr>
          <p:cNvPr id="4" name="内容占位符 3">
            <a:extLst>
              <a:ext uri="{FF2B5EF4-FFF2-40B4-BE49-F238E27FC236}">
                <a16:creationId xmlns:a16="http://schemas.microsoft.com/office/drawing/2014/main" id="{F57B2E4A-90BA-4B32-AD7D-DD17B832359A}"/>
              </a:ext>
            </a:extLst>
          </p:cNvPr>
          <p:cNvPicPr>
            <a:picLocks noGrp="1" noChangeAspect="1"/>
          </p:cNvPicPr>
          <p:nvPr>
            <p:ph idx="1"/>
          </p:nvPr>
        </p:nvPicPr>
        <p:blipFill>
          <a:blip r:embed="rId3"/>
          <a:stretch>
            <a:fillRect/>
          </a:stretch>
        </p:blipFill>
        <p:spPr>
          <a:xfrm>
            <a:off x="1072411" y="1772619"/>
            <a:ext cx="6778942" cy="1642988"/>
          </a:xfrm>
          <a:prstGeom prst="rect">
            <a:avLst/>
          </a:prstGeom>
        </p:spPr>
      </p:pic>
      <p:pic>
        <p:nvPicPr>
          <p:cNvPr id="6" name="图片 5">
            <a:extLst>
              <a:ext uri="{FF2B5EF4-FFF2-40B4-BE49-F238E27FC236}">
                <a16:creationId xmlns:a16="http://schemas.microsoft.com/office/drawing/2014/main" id="{1F9362D4-EDC6-4547-98A6-B59E89340F2C}"/>
              </a:ext>
            </a:extLst>
          </p:cNvPr>
          <p:cNvPicPr>
            <a:picLocks noChangeAspect="1"/>
          </p:cNvPicPr>
          <p:nvPr/>
        </p:nvPicPr>
        <p:blipFill>
          <a:blip r:embed="rId4"/>
          <a:stretch>
            <a:fillRect/>
          </a:stretch>
        </p:blipFill>
        <p:spPr>
          <a:xfrm>
            <a:off x="4135391" y="4345909"/>
            <a:ext cx="4848225" cy="2009775"/>
          </a:xfrm>
          <a:prstGeom prst="rect">
            <a:avLst/>
          </a:prstGeom>
        </p:spPr>
      </p:pic>
      <p:sp>
        <p:nvSpPr>
          <p:cNvPr id="7" name="内容占位符 2">
            <a:extLst>
              <a:ext uri="{FF2B5EF4-FFF2-40B4-BE49-F238E27FC236}">
                <a16:creationId xmlns:a16="http://schemas.microsoft.com/office/drawing/2014/main" id="{DFEE5AE0-8C7C-40E2-B967-49BE3234E046}"/>
              </a:ext>
            </a:extLst>
          </p:cNvPr>
          <p:cNvSpPr txBox="1">
            <a:spLocks/>
          </p:cNvSpPr>
          <p:nvPr/>
        </p:nvSpPr>
        <p:spPr>
          <a:xfrm>
            <a:off x="2153413" y="3429000"/>
            <a:ext cx="1038674"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err="1"/>
              <a:t>SQuAD</a:t>
            </a:r>
            <a:endParaRPr lang="zh-CN" altLang="en-US" dirty="0"/>
          </a:p>
        </p:txBody>
      </p:sp>
      <p:sp>
        <p:nvSpPr>
          <p:cNvPr id="8" name="内容占位符 2">
            <a:extLst>
              <a:ext uri="{FF2B5EF4-FFF2-40B4-BE49-F238E27FC236}">
                <a16:creationId xmlns:a16="http://schemas.microsoft.com/office/drawing/2014/main" id="{602A62AF-CE45-4E1A-A8C8-7A89654189EA}"/>
              </a:ext>
            </a:extLst>
          </p:cNvPr>
          <p:cNvSpPr txBox="1">
            <a:spLocks/>
          </p:cNvSpPr>
          <p:nvPr/>
        </p:nvSpPr>
        <p:spPr>
          <a:xfrm>
            <a:off x="4491332" y="4064351"/>
            <a:ext cx="4112342" cy="386542"/>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Named Entity Recognition: CoNLL-2003</a:t>
            </a:r>
            <a:endParaRPr lang="zh-CN" altLang="en-US" dirty="0"/>
          </a:p>
          <a:p>
            <a:pPr marL="0" indent="0">
              <a:buNone/>
            </a:pPr>
            <a:endParaRPr lang="zh-CN" altLang="en-US" dirty="0"/>
          </a:p>
        </p:txBody>
      </p:sp>
      <p:pic>
        <p:nvPicPr>
          <p:cNvPr id="9" name="图片 8">
            <a:extLst>
              <a:ext uri="{FF2B5EF4-FFF2-40B4-BE49-F238E27FC236}">
                <a16:creationId xmlns:a16="http://schemas.microsoft.com/office/drawing/2014/main" id="{4B85543B-7D57-449F-9EB0-98ECCA8E9B70}"/>
              </a:ext>
            </a:extLst>
          </p:cNvPr>
          <p:cNvPicPr>
            <a:picLocks noChangeAspect="1"/>
          </p:cNvPicPr>
          <p:nvPr/>
        </p:nvPicPr>
        <p:blipFill>
          <a:blip r:embed="rId5"/>
          <a:stretch>
            <a:fillRect/>
          </a:stretch>
        </p:blipFill>
        <p:spPr>
          <a:xfrm>
            <a:off x="8149210" y="1208225"/>
            <a:ext cx="3724275" cy="2771775"/>
          </a:xfrm>
          <a:prstGeom prst="rect">
            <a:avLst/>
          </a:prstGeom>
        </p:spPr>
      </p:pic>
      <p:pic>
        <p:nvPicPr>
          <p:cNvPr id="10" name="图片 9">
            <a:extLst>
              <a:ext uri="{FF2B5EF4-FFF2-40B4-BE49-F238E27FC236}">
                <a16:creationId xmlns:a16="http://schemas.microsoft.com/office/drawing/2014/main" id="{DBCDA174-E8D4-46C3-89FD-6F9CB0B79A26}"/>
              </a:ext>
            </a:extLst>
          </p:cNvPr>
          <p:cNvPicPr>
            <a:picLocks noChangeAspect="1"/>
          </p:cNvPicPr>
          <p:nvPr/>
        </p:nvPicPr>
        <p:blipFill>
          <a:blip r:embed="rId6"/>
          <a:stretch>
            <a:fillRect/>
          </a:stretch>
        </p:blipFill>
        <p:spPr>
          <a:xfrm>
            <a:off x="1024128" y="3815542"/>
            <a:ext cx="2889211" cy="2975826"/>
          </a:xfrm>
          <a:prstGeom prst="rect">
            <a:avLst/>
          </a:prstGeom>
        </p:spPr>
      </p:pic>
      <p:sp>
        <p:nvSpPr>
          <p:cNvPr id="11" name="内容占位符 2">
            <a:extLst>
              <a:ext uri="{FF2B5EF4-FFF2-40B4-BE49-F238E27FC236}">
                <a16:creationId xmlns:a16="http://schemas.microsoft.com/office/drawing/2014/main" id="{228E87E0-E546-4A6A-A99B-C7295280F706}"/>
              </a:ext>
            </a:extLst>
          </p:cNvPr>
          <p:cNvSpPr txBox="1">
            <a:spLocks/>
          </p:cNvSpPr>
          <p:nvPr/>
        </p:nvSpPr>
        <p:spPr>
          <a:xfrm>
            <a:off x="9605340" y="885305"/>
            <a:ext cx="1026640"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SWAG</a:t>
            </a:r>
            <a:endParaRPr lang="zh-CN" altLang="en-US" dirty="0"/>
          </a:p>
        </p:txBody>
      </p:sp>
    </p:spTree>
    <p:extLst>
      <p:ext uri="{BB962C8B-B14F-4D97-AF65-F5344CB8AC3E}">
        <p14:creationId xmlns:p14="http://schemas.microsoft.com/office/powerpoint/2010/main" val="294838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3D566-F972-4E96-87DC-FCC1464C8181}"/>
              </a:ext>
            </a:extLst>
          </p:cNvPr>
          <p:cNvSpPr>
            <a:spLocks noGrp="1"/>
          </p:cNvSpPr>
          <p:nvPr>
            <p:ph type="title"/>
          </p:nvPr>
        </p:nvSpPr>
        <p:spPr/>
        <p:txBody>
          <a:bodyPr/>
          <a:lstStyle/>
          <a:p>
            <a:r>
              <a:rPr lang="en-US" altLang="zh-CN" dirty="0"/>
              <a:t>Method</a:t>
            </a:r>
            <a:endParaRPr lang="zh-CN" altLang="en-US" dirty="0"/>
          </a:p>
        </p:txBody>
      </p:sp>
      <p:sp>
        <p:nvSpPr>
          <p:cNvPr id="3" name="内容占位符 2">
            <a:extLst>
              <a:ext uri="{FF2B5EF4-FFF2-40B4-BE49-F238E27FC236}">
                <a16:creationId xmlns:a16="http://schemas.microsoft.com/office/drawing/2014/main" id="{34400BE0-37F1-4B0A-B31F-1C550A02D635}"/>
              </a:ext>
            </a:extLst>
          </p:cNvPr>
          <p:cNvSpPr>
            <a:spLocks noGrp="1"/>
          </p:cNvSpPr>
          <p:nvPr>
            <p:ph idx="1"/>
          </p:nvPr>
        </p:nvSpPr>
        <p:spPr/>
        <p:txBody>
          <a:bodyPr>
            <a:normAutofit/>
          </a:bodyPr>
          <a:lstStyle/>
          <a:p>
            <a:pPr>
              <a:buFont typeface="Wingdings" panose="05000000000000000000" pitchFamily="2" charset="2"/>
              <a:buChar char="Ø"/>
            </a:pPr>
            <a:r>
              <a:rPr lang="en-US" altLang="zh-CN" dirty="0"/>
              <a:t>Hypothesis: We propose this </a:t>
            </a:r>
            <a:r>
              <a:rPr lang="en-US" altLang="zh-CN" b="1" dirty="0"/>
              <a:t>distributional issue</a:t>
            </a:r>
            <a:r>
              <a:rPr lang="en-US" altLang="zh-CN" dirty="0"/>
              <a:t>(training corpus has little overlap with testing corpus), combined with the </a:t>
            </a:r>
            <a:r>
              <a:rPr lang="en-US" altLang="zh-CN" b="1" dirty="0"/>
              <a:t>limited capacity </a:t>
            </a:r>
            <a:r>
              <a:rPr lang="en-US" altLang="zh-CN" dirty="0"/>
              <a:t>of current models(insufficient training), results in representational underfitting.</a:t>
            </a:r>
          </a:p>
          <a:p>
            <a:pPr>
              <a:buFont typeface="Wingdings" panose="05000000000000000000" pitchFamily="2" charset="2"/>
              <a:buChar char="Ø"/>
            </a:pPr>
            <a:r>
              <a:rPr lang="en-US" altLang="zh-CN" dirty="0"/>
              <a:t>Our methods: Training a single layer multiplicative LSTM with 4096 units on </a:t>
            </a:r>
            <a:r>
              <a:rPr lang="en-US" altLang="zh-CN" b="1" dirty="0"/>
              <a:t>38GB</a:t>
            </a:r>
            <a:r>
              <a:rPr lang="en-US" altLang="zh-CN" dirty="0"/>
              <a:t> Amazon product review dataset containing over </a:t>
            </a:r>
            <a:r>
              <a:rPr lang="en-US" altLang="zh-CN" b="1" dirty="0"/>
              <a:t>8.2*10^7 product reviews</a:t>
            </a:r>
            <a:r>
              <a:rPr lang="en-US" altLang="zh-CN" dirty="0"/>
              <a:t>. (character level language model)</a:t>
            </a:r>
          </a:p>
          <a:p>
            <a:pPr>
              <a:buFont typeface="Wingdings" panose="05000000000000000000" pitchFamily="2" charset="2"/>
              <a:buChar char="Ø"/>
            </a:pPr>
            <a:r>
              <a:rPr lang="en-US" altLang="zh-CN" dirty="0"/>
              <a:t>Speed: Titan Xp*4*30 days.</a:t>
            </a:r>
          </a:p>
          <a:p>
            <a:pPr>
              <a:buFont typeface="Wingdings" panose="05000000000000000000" pitchFamily="2" charset="2"/>
              <a:buChar char="Ø"/>
            </a:pPr>
            <a:r>
              <a:rPr lang="en-US" altLang="zh-CN" dirty="0"/>
              <a:t>Adaption</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tasks:</a:t>
            </a:r>
            <a:r>
              <a:rPr lang="zh-CN" altLang="en-US" dirty="0"/>
              <a:t> </a:t>
            </a:r>
            <a:r>
              <a:rPr lang="en" altLang="zh-CN" dirty="0"/>
              <a:t>training a </a:t>
            </a:r>
            <a:r>
              <a:rPr lang="en" altLang="zh-CN" b="1" dirty="0"/>
              <a:t>logistic regression classifier </a:t>
            </a:r>
            <a:r>
              <a:rPr lang="en" altLang="zh-CN" dirty="0"/>
              <a:t>on top of</a:t>
            </a:r>
            <a:r>
              <a:rPr lang="zh-CN" altLang="en-US" dirty="0"/>
              <a:t> </a:t>
            </a:r>
            <a:r>
              <a:rPr lang="en" altLang="zh-CN" dirty="0"/>
              <a:t>our model’s representation on datasets for tasks including</a:t>
            </a:r>
            <a:r>
              <a:rPr lang="zh-CN" altLang="en-US" dirty="0"/>
              <a:t> </a:t>
            </a:r>
            <a:r>
              <a:rPr lang="en" altLang="zh-CN" dirty="0"/>
              <a:t>semantic relatedness, text classification, and paraphrase detection. </a:t>
            </a:r>
            <a:endParaRPr lang="en-US" altLang="zh-CN" dirty="0"/>
          </a:p>
        </p:txBody>
      </p:sp>
    </p:spTree>
    <p:extLst>
      <p:ext uri="{BB962C8B-B14F-4D97-AF65-F5344CB8AC3E}">
        <p14:creationId xmlns:p14="http://schemas.microsoft.com/office/powerpoint/2010/main" val="1336155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29D8C-3933-4762-8478-533CBED95021}"/>
              </a:ext>
            </a:extLst>
          </p:cNvPr>
          <p:cNvSpPr>
            <a:spLocks noGrp="1"/>
          </p:cNvSpPr>
          <p:nvPr>
            <p:ph type="title"/>
          </p:nvPr>
        </p:nvSpPr>
        <p:spPr/>
        <p:txBody>
          <a:bodyPr/>
          <a:lstStyle/>
          <a:p>
            <a:r>
              <a:rPr lang="en-US" altLang="zh-CN" dirty="0"/>
              <a:t>Ablation Study</a:t>
            </a:r>
            <a:endParaRPr lang="zh-CN" altLang="en-US" dirty="0"/>
          </a:p>
        </p:txBody>
      </p:sp>
      <p:pic>
        <p:nvPicPr>
          <p:cNvPr id="4" name="内容占位符 3">
            <a:extLst>
              <a:ext uri="{FF2B5EF4-FFF2-40B4-BE49-F238E27FC236}">
                <a16:creationId xmlns:a16="http://schemas.microsoft.com/office/drawing/2014/main" id="{AC3C03F2-2DC0-453E-9FCD-993F75039E19}"/>
              </a:ext>
            </a:extLst>
          </p:cNvPr>
          <p:cNvPicPr>
            <a:picLocks noGrp="1" noChangeAspect="1"/>
          </p:cNvPicPr>
          <p:nvPr>
            <p:ph idx="1"/>
          </p:nvPr>
        </p:nvPicPr>
        <p:blipFill>
          <a:blip r:embed="rId3"/>
          <a:stretch>
            <a:fillRect/>
          </a:stretch>
        </p:blipFill>
        <p:spPr>
          <a:xfrm>
            <a:off x="735122" y="2032964"/>
            <a:ext cx="4991100" cy="1971675"/>
          </a:xfrm>
          <a:prstGeom prst="rect">
            <a:avLst/>
          </a:prstGeom>
        </p:spPr>
      </p:pic>
      <p:sp>
        <p:nvSpPr>
          <p:cNvPr id="5" name="内容占位符 2">
            <a:extLst>
              <a:ext uri="{FF2B5EF4-FFF2-40B4-BE49-F238E27FC236}">
                <a16:creationId xmlns:a16="http://schemas.microsoft.com/office/drawing/2014/main" id="{093623CB-302D-4932-A758-EBB4CB63E712}"/>
              </a:ext>
            </a:extLst>
          </p:cNvPr>
          <p:cNvSpPr txBox="1">
            <a:spLocks/>
          </p:cNvSpPr>
          <p:nvPr/>
        </p:nvSpPr>
        <p:spPr>
          <a:xfrm>
            <a:off x="1565199" y="1643952"/>
            <a:ext cx="3164742"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Effect of Pre-training Tasks</a:t>
            </a:r>
            <a:endParaRPr lang="zh-CN" altLang="en-US" dirty="0"/>
          </a:p>
        </p:txBody>
      </p:sp>
      <p:pic>
        <p:nvPicPr>
          <p:cNvPr id="6" name="图片 5">
            <a:extLst>
              <a:ext uri="{FF2B5EF4-FFF2-40B4-BE49-F238E27FC236}">
                <a16:creationId xmlns:a16="http://schemas.microsoft.com/office/drawing/2014/main" id="{6468AF4F-D350-4478-838B-62A4E9CCC6EF}"/>
              </a:ext>
            </a:extLst>
          </p:cNvPr>
          <p:cNvPicPr>
            <a:picLocks noChangeAspect="1"/>
          </p:cNvPicPr>
          <p:nvPr/>
        </p:nvPicPr>
        <p:blipFill>
          <a:blip r:embed="rId4"/>
          <a:stretch>
            <a:fillRect/>
          </a:stretch>
        </p:blipFill>
        <p:spPr>
          <a:xfrm>
            <a:off x="5909866" y="466629"/>
            <a:ext cx="5547012" cy="2916214"/>
          </a:xfrm>
          <a:prstGeom prst="rect">
            <a:avLst/>
          </a:prstGeom>
        </p:spPr>
      </p:pic>
      <p:sp>
        <p:nvSpPr>
          <p:cNvPr id="7" name="内容占位符 2">
            <a:extLst>
              <a:ext uri="{FF2B5EF4-FFF2-40B4-BE49-F238E27FC236}">
                <a16:creationId xmlns:a16="http://schemas.microsoft.com/office/drawing/2014/main" id="{4547A929-791E-4871-AC18-0006E547066C}"/>
              </a:ext>
            </a:extLst>
          </p:cNvPr>
          <p:cNvSpPr txBox="1">
            <a:spLocks/>
          </p:cNvSpPr>
          <p:nvPr/>
        </p:nvSpPr>
        <p:spPr>
          <a:xfrm>
            <a:off x="7462059" y="77617"/>
            <a:ext cx="3164742"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Effect of Model Size</a:t>
            </a:r>
            <a:endParaRPr lang="zh-CN" altLang="en-US" dirty="0"/>
          </a:p>
        </p:txBody>
      </p:sp>
      <p:pic>
        <p:nvPicPr>
          <p:cNvPr id="9" name="图片 8">
            <a:extLst>
              <a:ext uri="{FF2B5EF4-FFF2-40B4-BE49-F238E27FC236}">
                <a16:creationId xmlns:a16="http://schemas.microsoft.com/office/drawing/2014/main" id="{471A1E56-01DD-4D5C-B6B4-C5B39BC35849}"/>
              </a:ext>
            </a:extLst>
          </p:cNvPr>
          <p:cNvPicPr>
            <a:picLocks noChangeAspect="1"/>
          </p:cNvPicPr>
          <p:nvPr/>
        </p:nvPicPr>
        <p:blipFill>
          <a:blip r:embed="rId5"/>
          <a:stretch>
            <a:fillRect/>
          </a:stretch>
        </p:blipFill>
        <p:spPr>
          <a:xfrm>
            <a:off x="1024128" y="4336662"/>
            <a:ext cx="3735278" cy="2502392"/>
          </a:xfrm>
          <a:prstGeom prst="rect">
            <a:avLst/>
          </a:prstGeom>
        </p:spPr>
      </p:pic>
      <p:sp>
        <p:nvSpPr>
          <p:cNvPr id="10" name="内容占位符 2">
            <a:extLst>
              <a:ext uri="{FF2B5EF4-FFF2-40B4-BE49-F238E27FC236}">
                <a16:creationId xmlns:a16="http://schemas.microsoft.com/office/drawing/2014/main" id="{DC43A59D-E580-4549-9394-85B42127E680}"/>
              </a:ext>
            </a:extLst>
          </p:cNvPr>
          <p:cNvSpPr txBox="1">
            <a:spLocks/>
          </p:cNvSpPr>
          <p:nvPr/>
        </p:nvSpPr>
        <p:spPr>
          <a:xfrm>
            <a:off x="992236" y="4004639"/>
            <a:ext cx="4310668"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Effect of Number of Training Steps</a:t>
            </a:r>
            <a:endParaRPr lang="zh-CN" altLang="en-US" dirty="0"/>
          </a:p>
        </p:txBody>
      </p:sp>
      <p:pic>
        <p:nvPicPr>
          <p:cNvPr id="12" name="图片 11">
            <a:extLst>
              <a:ext uri="{FF2B5EF4-FFF2-40B4-BE49-F238E27FC236}">
                <a16:creationId xmlns:a16="http://schemas.microsoft.com/office/drawing/2014/main" id="{6D1B0C98-3218-40D8-BEAB-28023537C52A}"/>
              </a:ext>
            </a:extLst>
          </p:cNvPr>
          <p:cNvPicPr>
            <a:picLocks noChangeAspect="1"/>
          </p:cNvPicPr>
          <p:nvPr/>
        </p:nvPicPr>
        <p:blipFill>
          <a:blip r:embed="rId6"/>
          <a:stretch>
            <a:fillRect/>
          </a:stretch>
        </p:blipFill>
        <p:spPr>
          <a:xfrm>
            <a:off x="7093026" y="3871805"/>
            <a:ext cx="3533775" cy="2952750"/>
          </a:xfrm>
          <a:prstGeom prst="rect">
            <a:avLst/>
          </a:prstGeom>
        </p:spPr>
      </p:pic>
      <p:sp>
        <p:nvSpPr>
          <p:cNvPr id="13" name="内容占位符 2">
            <a:extLst>
              <a:ext uri="{FF2B5EF4-FFF2-40B4-BE49-F238E27FC236}">
                <a16:creationId xmlns:a16="http://schemas.microsoft.com/office/drawing/2014/main" id="{3813C211-F0A9-4ABC-8059-9E3F956B1D01}"/>
              </a:ext>
            </a:extLst>
          </p:cNvPr>
          <p:cNvSpPr txBox="1">
            <a:spLocks/>
          </p:cNvSpPr>
          <p:nvPr/>
        </p:nvSpPr>
        <p:spPr>
          <a:xfrm>
            <a:off x="6800369" y="3477436"/>
            <a:ext cx="4310668" cy="38654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CN" dirty="0"/>
              <a:t>Feature-based Approach with BERT</a:t>
            </a:r>
            <a:endParaRPr lang="zh-CN" altLang="en-US" dirty="0"/>
          </a:p>
        </p:txBody>
      </p:sp>
    </p:spTree>
    <p:extLst>
      <p:ext uri="{BB962C8B-B14F-4D97-AF65-F5344CB8AC3E}">
        <p14:creationId xmlns:p14="http://schemas.microsoft.com/office/powerpoint/2010/main" val="1493187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29D8C-3933-4762-8478-533CBED95021}"/>
              </a:ext>
            </a:extLst>
          </p:cNvPr>
          <p:cNvSpPr>
            <a:spLocks noGrp="1"/>
          </p:cNvSpPr>
          <p:nvPr>
            <p:ph type="title"/>
          </p:nvPr>
        </p:nvSpPr>
        <p:spPr/>
        <p:txBody>
          <a:bodyPr/>
          <a:lstStyle/>
          <a:p>
            <a:r>
              <a:rPr lang="en-US" altLang="zh-CN" dirty="0"/>
              <a:t>Conclusion</a:t>
            </a:r>
            <a:endParaRPr lang="zh-CN" altLang="en-US" dirty="0"/>
          </a:p>
        </p:txBody>
      </p:sp>
      <p:sp>
        <p:nvSpPr>
          <p:cNvPr id="8" name="内容占位符 7">
            <a:extLst>
              <a:ext uri="{FF2B5EF4-FFF2-40B4-BE49-F238E27FC236}">
                <a16:creationId xmlns:a16="http://schemas.microsoft.com/office/drawing/2014/main" id="{596BDCB7-B453-4D2F-AD57-7FAE8D6D403D}"/>
              </a:ext>
            </a:extLst>
          </p:cNvPr>
          <p:cNvSpPr>
            <a:spLocks noGrp="1"/>
          </p:cNvSpPr>
          <p:nvPr>
            <p:ph idx="1"/>
          </p:nvPr>
        </p:nvSpPr>
        <p:spPr/>
        <p:txBody>
          <a:bodyPr/>
          <a:lstStyle/>
          <a:p>
            <a:pPr>
              <a:buFont typeface="Wingdings" panose="05000000000000000000" pitchFamily="2" charset="2"/>
              <a:buChar char="n"/>
            </a:pPr>
            <a:r>
              <a:rPr lang="en-US" altLang="zh-CN" dirty="0"/>
              <a:t>Rich, unsupervised pre-training is an integral part of many language understanding systems.</a:t>
            </a:r>
          </a:p>
          <a:p>
            <a:pPr>
              <a:buFont typeface="Wingdings" panose="05000000000000000000" pitchFamily="2" charset="2"/>
              <a:buChar char="n"/>
            </a:pPr>
            <a:r>
              <a:rPr lang="en-US" altLang="zh-CN" dirty="0"/>
              <a:t>Unsupervised pre-training enables even low-resource tasks to benefit from very deep architectures.</a:t>
            </a:r>
          </a:p>
          <a:p>
            <a:pPr>
              <a:buFont typeface="Wingdings" panose="05000000000000000000" pitchFamily="2" charset="2"/>
              <a:buChar char="n"/>
            </a:pPr>
            <a:r>
              <a:rPr lang="en-US" altLang="zh-CN" dirty="0"/>
              <a:t>BERT can tackle a broad set of NLP tasks.</a:t>
            </a:r>
          </a:p>
          <a:p>
            <a:pPr>
              <a:buFont typeface="Wingdings" panose="05000000000000000000" pitchFamily="2" charset="2"/>
              <a:buChar char="n"/>
            </a:pPr>
            <a:r>
              <a:rPr lang="en-US" altLang="zh-CN" dirty="0"/>
              <a:t>Future work: investigating the linguistic phenomena that may or may not be captured by BERT.</a:t>
            </a:r>
          </a:p>
          <a:p>
            <a:pPr>
              <a:buFont typeface="Wingdings" panose="05000000000000000000" pitchFamily="2" charset="2"/>
              <a:buChar char="n"/>
            </a:pPr>
            <a:endParaRPr lang="zh-CN" altLang="en-US" dirty="0"/>
          </a:p>
        </p:txBody>
      </p:sp>
    </p:spTree>
    <p:extLst>
      <p:ext uri="{BB962C8B-B14F-4D97-AF65-F5344CB8AC3E}">
        <p14:creationId xmlns:p14="http://schemas.microsoft.com/office/powerpoint/2010/main" val="1574759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11D8D-18C0-4760-BDB7-4576B3DE5F6F}"/>
              </a:ext>
            </a:extLst>
          </p:cNvPr>
          <p:cNvSpPr>
            <a:spLocks noGrp="1"/>
          </p:cNvSpPr>
          <p:nvPr>
            <p:ph type="title"/>
          </p:nvPr>
        </p:nvSpPr>
        <p:spPr/>
        <p:txBody>
          <a:bodyPr/>
          <a:lstStyle/>
          <a:p>
            <a:r>
              <a:rPr lang="en-US" altLang="zh-CN" dirty="0"/>
              <a:t>Conclusion</a:t>
            </a:r>
            <a:endParaRPr lang="zh-CN" altLang="en-US" dirty="0"/>
          </a:p>
        </p:txBody>
      </p:sp>
      <p:pic>
        <p:nvPicPr>
          <p:cNvPr id="8" name="内容占位符 7">
            <a:extLst>
              <a:ext uri="{FF2B5EF4-FFF2-40B4-BE49-F238E27FC236}">
                <a16:creationId xmlns:a16="http://schemas.microsoft.com/office/drawing/2014/main" id="{DFC6289C-D9D3-427F-8437-8CF6730D2586}"/>
              </a:ext>
            </a:extLst>
          </p:cNvPr>
          <p:cNvPicPr>
            <a:picLocks noGrp="1" noChangeAspect="1"/>
          </p:cNvPicPr>
          <p:nvPr>
            <p:ph idx="1"/>
          </p:nvPr>
        </p:nvPicPr>
        <p:blipFill>
          <a:blip r:embed="rId2"/>
          <a:stretch>
            <a:fillRect/>
          </a:stretch>
        </p:blipFill>
        <p:spPr>
          <a:xfrm>
            <a:off x="172832" y="2944055"/>
            <a:ext cx="11846335" cy="2877625"/>
          </a:xfrm>
          <a:prstGeom prst="rect">
            <a:avLst/>
          </a:prstGeom>
        </p:spPr>
      </p:pic>
    </p:spTree>
    <p:extLst>
      <p:ext uri="{BB962C8B-B14F-4D97-AF65-F5344CB8AC3E}">
        <p14:creationId xmlns:p14="http://schemas.microsoft.com/office/powerpoint/2010/main" val="417884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B0904-D4CA-4B9D-8C1A-9EDB3221AD77}"/>
              </a:ext>
            </a:extLst>
          </p:cNvPr>
          <p:cNvSpPr>
            <a:spLocks noGrp="1"/>
          </p:cNvSpPr>
          <p:nvPr>
            <p:ph type="title"/>
          </p:nvPr>
        </p:nvSpPr>
        <p:spPr/>
        <p:txBody>
          <a:bodyPr/>
          <a:lstStyle/>
          <a:p>
            <a:r>
              <a:rPr lang="en-US" altLang="zh-CN" dirty="0"/>
              <a:t>Experiment</a:t>
            </a:r>
            <a:endParaRPr lang="zh-CN" altLang="en-US" dirty="0"/>
          </a:p>
        </p:txBody>
      </p:sp>
      <p:pic>
        <p:nvPicPr>
          <p:cNvPr id="5" name="内容占位符 4">
            <a:extLst>
              <a:ext uri="{FF2B5EF4-FFF2-40B4-BE49-F238E27FC236}">
                <a16:creationId xmlns:a16="http://schemas.microsoft.com/office/drawing/2014/main" id="{8E07217B-0177-48FA-9237-D24028EF0FA6}"/>
              </a:ext>
            </a:extLst>
          </p:cNvPr>
          <p:cNvPicPr>
            <a:picLocks noGrp="1" noChangeAspect="1"/>
          </p:cNvPicPr>
          <p:nvPr>
            <p:ph idx="1"/>
          </p:nvPr>
        </p:nvPicPr>
        <p:blipFill>
          <a:blip r:embed="rId3"/>
          <a:stretch>
            <a:fillRect/>
          </a:stretch>
        </p:blipFill>
        <p:spPr>
          <a:xfrm>
            <a:off x="607679" y="2453354"/>
            <a:ext cx="5195125" cy="2847975"/>
          </a:xfrm>
          <a:prstGeom prst="rect">
            <a:avLst/>
          </a:prstGeom>
        </p:spPr>
      </p:pic>
      <p:pic>
        <p:nvPicPr>
          <p:cNvPr id="6" name="图片 5">
            <a:extLst>
              <a:ext uri="{FF2B5EF4-FFF2-40B4-BE49-F238E27FC236}">
                <a16:creationId xmlns:a16="http://schemas.microsoft.com/office/drawing/2014/main" id="{26F034CB-34E4-444E-B60A-43CA309F4FEC}"/>
              </a:ext>
            </a:extLst>
          </p:cNvPr>
          <p:cNvPicPr>
            <a:picLocks noChangeAspect="1"/>
          </p:cNvPicPr>
          <p:nvPr/>
        </p:nvPicPr>
        <p:blipFill>
          <a:blip r:embed="rId4"/>
          <a:stretch>
            <a:fillRect/>
          </a:stretch>
        </p:blipFill>
        <p:spPr>
          <a:xfrm>
            <a:off x="6026714" y="2453354"/>
            <a:ext cx="5153025" cy="2847975"/>
          </a:xfrm>
          <a:prstGeom prst="rect">
            <a:avLst/>
          </a:prstGeom>
        </p:spPr>
      </p:pic>
      <p:sp>
        <p:nvSpPr>
          <p:cNvPr id="7" name="矩形 6">
            <a:extLst>
              <a:ext uri="{FF2B5EF4-FFF2-40B4-BE49-F238E27FC236}">
                <a16:creationId xmlns:a16="http://schemas.microsoft.com/office/drawing/2014/main" id="{2090CF3B-0DF5-43EB-954C-F653115E5E4C}"/>
              </a:ext>
            </a:extLst>
          </p:cNvPr>
          <p:cNvSpPr/>
          <p:nvPr/>
        </p:nvSpPr>
        <p:spPr>
          <a:xfrm>
            <a:off x="678426" y="4975123"/>
            <a:ext cx="5024284"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86DA6F4-DBE5-409A-97AD-2E5A61644D0B}"/>
              </a:ext>
            </a:extLst>
          </p:cNvPr>
          <p:cNvSpPr/>
          <p:nvPr/>
        </p:nvSpPr>
        <p:spPr>
          <a:xfrm>
            <a:off x="5974408" y="4488427"/>
            <a:ext cx="5024284"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BABE70F-F862-4D7D-852F-9E94548F3F49}"/>
              </a:ext>
            </a:extLst>
          </p:cNvPr>
          <p:cNvSpPr/>
          <p:nvPr/>
        </p:nvSpPr>
        <p:spPr>
          <a:xfrm>
            <a:off x="5974408" y="4048528"/>
            <a:ext cx="5024284"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9960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3D566-F972-4E96-87DC-FCC1464C8181}"/>
              </a:ext>
            </a:extLst>
          </p:cNvPr>
          <p:cNvSpPr>
            <a:spLocks noGrp="1"/>
          </p:cNvSpPr>
          <p:nvPr>
            <p:ph type="title"/>
          </p:nvPr>
        </p:nvSpPr>
        <p:spPr/>
        <p:txBody>
          <a:bodyPr/>
          <a:lstStyle/>
          <a:p>
            <a:r>
              <a:rPr lang="en-US" altLang="zh-CN" dirty="0"/>
              <a:t>EXPERIMENT</a:t>
            </a:r>
            <a:endParaRPr lang="zh-CN" altLang="en-US" dirty="0"/>
          </a:p>
        </p:txBody>
      </p:sp>
      <p:sp>
        <p:nvSpPr>
          <p:cNvPr id="3" name="内容占位符 2">
            <a:extLst>
              <a:ext uri="{FF2B5EF4-FFF2-40B4-BE49-F238E27FC236}">
                <a16:creationId xmlns:a16="http://schemas.microsoft.com/office/drawing/2014/main" id="{34400BE0-37F1-4B0A-B31F-1C550A02D635}"/>
              </a:ext>
            </a:extLst>
          </p:cNvPr>
          <p:cNvSpPr>
            <a:spLocks noGrp="1"/>
          </p:cNvSpPr>
          <p:nvPr>
            <p:ph idx="1"/>
          </p:nvPr>
        </p:nvSpPr>
        <p:spPr>
          <a:xfrm>
            <a:off x="1024129" y="2286000"/>
            <a:ext cx="1886219" cy="388374"/>
          </a:xfrm>
        </p:spPr>
        <p:txBody>
          <a:bodyPr>
            <a:normAutofit lnSpcReduction="10000"/>
          </a:bodyPr>
          <a:lstStyle/>
          <a:p>
            <a:pPr>
              <a:buFont typeface="Wingdings" panose="05000000000000000000" pitchFamily="2" charset="2"/>
              <a:buChar char="Ø"/>
            </a:pPr>
            <a:r>
              <a:rPr lang="en-US" altLang="zh-CN" dirty="0"/>
              <a:t>Data efficient</a:t>
            </a:r>
          </a:p>
        </p:txBody>
      </p:sp>
      <p:pic>
        <p:nvPicPr>
          <p:cNvPr id="5" name="图片 4">
            <a:extLst>
              <a:ext uri="{FF2B5EF4-FFF2-40B4-BE49-F238E27FC236}">
                <a16:creationId xmlns:a16="http://schemas.microsoft.com/office/drawing/2014/main" id="{666F9423-CA1A-4DFD-8A4F-A0633BD60239}"/>
              </a:ext>
            </a:extLst>
          </p:cNvPr>
          <p:cNvPicPr>
            <a:picLocks noChangeAspect="1"/>
          </p:cNvPicPr>
          <p:nvPr/>
        </p:nvPicPr>
        <p:blipFill>
          <a:blip r:embed="rId3"/>
          <a:stretch>
            <a:fillRect/>
          </a:stretch>
        </p:blipFill>
        <p:spPr>
          <a:xfrm>
            <a:off x="848917" y="2800096"/>
            <a:ext cx="4461387" cy="3946146"/>
          </a:xfrm>
          <a:prstGeom prst="rect">
            <a:avLst/>
          </a:prstGeom>
        </p:spPr>
      </p:pic>
      <p:pic>
        <p:nvPicPr>
          <p:cNvPr id="7" name="图片 6">
            <a:extLst>
              <a:ext uri="{FF2B5EF4-FFF2-40B4-BE49-F238E27FC236}">
                <a16:creationId xmlns:a16="http://schemas.microsoft.com/office/drawing/2014/main" id="{A75BDF11-E38D-40BA-95F3-2C50D3AE6649}"/>
              </a:ext>
            </a:extLst>
          </p:cNvPr>
          <p:cNvPicPr>
            <a:picLocks noChangeAspect="1"/>
          </p:cNvPicPr>
          <p:nvPr/>
        </p:nvPicPr>
        <p:blipFill>
          <a:blip r:embed="rId4"/>
          <a:stretch>
            <a:fillRect/>
          </a:stretch>
        </p:blipFill>
        <p:spPr>
          <a:xfrm>
            <a:off x="5942408" y="1905768"/>
            <a:ext cx="5400675" cy="4619625"/>
          </a:xfrm>
          <a:prstGeom prst="rect">
            <a:avLst/>
          </a:prstGeom>
        </p:spPr>
      </p:pic>
      <p:sp>
        <p:nvSpPr>
          <p:cNvPr id="8" name="内容占位符 2">
            <a:extLst>
              <a:ext uri="{FF2B5EF4-FFF2-40B4-BE49-F238E27FC236}">
                <a16:creationId xmlns:a16="http://schemas.microsoft.com/office/drawing/2014/main" id="{1D981F7F-C633-4DDF-9B28-2EDA22F1FF2B}"/>
              </a:ext>
            </a:extLst>
          </p:cNvPr>
          <p:cNvSpPr txBox="1">
            <a:spLocks/>
          </p:cNvSpPr>
          <p:nvPr/>
        </p:nvSpPr>
        <p:spPr>
          <a:xfrm>
            <a:off x="6574439" y="1415845"/>
            <a:ext cx="1886219" cy="388374"/>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Ø"/>
            </a:pPr>
            <a:r>
              <a:rPr lang="en-US" altLang="zh-CN" dirty="0"/>
              <a:t>Sentiment unit</a:t>
            </a:r>
          </a:p>
        </p:txBody>
      </p:sp>
      <p:pic>
        <p:nvPicPr>
          <p:cNvPr id="9" name="图片 8">
            <a:extLst>
              <a:ext uri="{FF2B5EF4-FFF2-40B4-BE49-F238E27FC236}">
                <a16:creationId xmlns:a16="http://schemas.microsoft.com/office/drawing/2014/main" id="{4B7F3CE2-981B-4944-A1BD-6AF1C908B397}"/>
              </a:ext>
            </a:extLst>
          </p:cNvPr>
          <p:cNvPicPr>
            <a:picLocks noChangeAspect="1"/>
          </p:cNvPicPr>
          <p:nvPr/>
        </p:nvPicPr>
        <p:blipFill>
          <a:blip r:embed="rId5"/>
          <a:stretch>
            <a:fillRect/>
          </a:stretch>
        </p:blipFill>
        <p:spPr>
          <a:xfrm>
            <a:off x="6470007" y="155395"/>
            <a:ext cx="4876800" cy="1209675"/>
          </a:xfrm>
          <a:prstGeom prst="rect">
            <a:avLst/>
          </a:prstGeom>
        </p:spPr>
      </p:pic>
      <p:sp>
        <p:nvSpPr>
          <p:cNvPr id="10" name="矩形 9">
            <a:extLst>
              <a:ext uri="{FF2B5EF4-FFF2-40B4-BE49-F238E27FC236}">
                <a16:creationId xmlns:a16="http://schemas.microsoft.com/office/drawing/2014/main" id="{F429466A-11DA-46E5-853C-DDFFA765DA15}"/>
              </a:ext>
            </a:extLst>
          </p:cNvPr>
          <p:cNvSpPr/>
          <p:nvPr/>
        </p:nvSpPr>
        <p:spPr>
          <a:xfrm>
            <a:off x="6367699" y="125443"/>
            <a:ext cx="5024284"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2117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B5E78-F24A-4545-8574-56E6D8C97A73}"/>
              </a:ext>
            </a:extLst>
          </p:cNvPr>
          <p:cNvSpPr>
            <a:spLocks noGrp="1"/>
          </p:cNvSpPr>
          <p:nvPr>
            <p:ph type="title"/>
          </p:nvPr>
        </p:nvSpPr>
        <p:spPr/>
        <p:txBody>
          <a:bodyPr/>
          <a:lstStyle/>
          <a:p>
            <a:r>
              <a:rPr lang="en-US" altLang="zh-CN" dirty="0"/>
              <a:t>EXPERIMENT</a:t>
            </a:r>
            <a:endParaRPr lang="zh-CN" altLang="en-US" dirty="0"/>
          </a:p>
        </p:txBody>
      </p:sp>
      <p:pic>
        <p:nvPicPr>
          <p:cNvPr id="6" name="内容占位符 5">
            <a:extLst>
              <a:ext uri="{FF2B5EF4-FFF2-40B4-BE49-F238E27FC236}">
                <a16:creationId xmlns:a16="http://schemas.microsoft.com/office/drawing/2014/main" id="{7FD96F29-04D8-469E-A4F8-5C8E4129A15D}"/>
              </a:ext>
            </a:extLst>
          </p:cNvPr>
          <p:cNvPicPr>
            <a:picLocks noGrp="1" noChangeAspect="1"/>
          </p:cNvPicPr>
          <p:nvPr>
            <p:ph idx="1"/>
          </p:nvPr>
        </p:nvPicPr>
        <p:blipFill>
          <a:blip r:embed="rId3"/>
          <a:stretch>
            <a:fillRect/>
          </a:stretch>
        </p:blipFill>
        <p:spPr>
          <a:xfrm>
            <a:off x="426397" y="2642777"/>
            <a:ext cx="5133975" cy="3486150"/>
          </a:xfrm>
          <a:prstGeom prst="rect">
            <a:avLst/>
          </a:prstGeom>
        </p:spPr>
      </p:pic>
      <p:pic>
        <p:nvPicPr>
          <p:cNvPr id="7" name="图片 6">
            <a:extLst>
              <a:ext uri="{FF2B5EF4-FFF2-40B4-BE49-F238E27FC236}">
                <a16:creationId xmlns:a16="http://schemas.microsoft.com/office/drawing/2014/main" id="{DB1B2C69-288E-44E8-A82D-2373BCB4E008}"/>
              </a:ext>
            </a:extLst>
          </p:cNvPr>
          <p:cNvPicPr>
            <a:picLocks noChangeAspect="1"/>
          </p:cNvPicPr>
          <p:nvPr/>
        </p:nvPicPr>
        <p:blipFill>
          <a:blip r:embed="rId4"/>
          <a:stretch>
            <a:fillRect/>
          </a:stretch>
        </p:blipFill>
        <p:spPr>
          <a:xfrm>
            <a:off x="5888852" y="1472184"/>
            <a:ext cx="5295900" cy="4800600"/>
          </a:xfrm>
          <a:prstGeom prst="rect">
            <a:avLst/>
          </a:prstGeom>
        </p:spPr>
      </p:pic>
      <p:sp>
        <p:nvSpPr>
          <p:cNvPr id="8" name="矩形 7">
            <a:extLst>
              <a:ext uri="{FF2B5EF4-FFF2-40B4-BE49-F238E27FC236}">
                <a16:creationId xmlns:a16="http://schemas.microsoft.com/office/drawing/2014/main" id="{C403938C-DF71-4CDA-840F-0732C5DFA20B}"/>
              </a:ext>
            </a:extLst>
          </p:cNvPr>
          <p:cNvSpPr/>
          <p:nvPr/>
        </p:nvSpPr>
        <p:spPr>
          <a:xfrm>
            <a:off x="6024660" y="3429000"/>
            <a:ext cx="5024284"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5923147-C8FE-48C6-9B4E-0B0F2BB19CB8}"/>
              </a:ext>
            </a:extLst>
          </p:cNvPr>
          <p:cNvSpPr/>
          <p:nvPr/>
        </p:nvSpPr>
        <p:spPr>
          <a:xfrm>
            <a:off x="6268622" y="5833961"/>
            <a:ext cx="4379713" cy="255638"/>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3221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B6073-B888-48AC-95D3-475A3A54E01D}"/>
              </a:ext>
            </a:extLst>
          </p:cNvPr>
          <p:cNvSpPr>
            <a:spLocks noGrp="1"/>
          </p:cNvSpPr>
          <p:nvPr>
            <p:ph type="title"/>
          </p:nvPr>
        </p:nvSpPr>
        <p:spPr/>
        <p:txBody>
          <a:bodyPr/>
          <a:lstStyle/>
          <a:p>
            <a:r>
              <a:rPr lang="en-US" altLang="zh-CN" dirty="0" err="1"/>
              <a:t>Visialization</a:t>
            </a:r>
            <a:endParaRPr lang="zh-CN" altLang="en-US" dirty="0"/>
          </a:p>
        </p:txBody>
      </p:sp>
      <p:pic>
        <p:nvPicPr>
          <p:cNvPr id="7" name="内容占位符 6">
            <a:extLst>
              <a:ext uri="{FF2B5EF4-FFF2-40B4-BE49-F238E27FC236}">
                <a16:creationId xmlns:a16="http://schemas.microsoft.com/office/drawing/2014/main" id="{E1D72A07-D2D3-4DD2-BB8A-F1F99F7D18E7}"/>
              </a:ext>
            </a:extLst>
          </p:cNvPr>
          <p:cNvPicPr>
            <a:picLocks noGrp="1" noChangeAspect="1"/>
          </p:cNvPicPr>
          <p:nvPr>
            <p:ph idx="1"/>
          </p:nvPr>
        </p:nvPicPr>
        <p:blipFill>
          <a:blip r:embed="rId3"/>
          <a:stretch>
            <a:fillRect/>
          </a:stretch>
        </p:blipFill>
        <p:spPr>
          <a:xfrm>
            <a:off x="0" y="2423264"/>
            <a:ext cx="5943600" cy="3620193"/>
          </a:xfrm>
          <a:prstGeom prst="rect">
            <a:avLst/>
          </a:prstGeom>
        </p:spPr>
      </p:pic>
      <p:pic>
        <p:nvPicPr>
          <p:cNvPr id="8" name="图片 7">
            <a:extLst>
              <a:ext uri="{FF2B5EF4-FFF2-40B4-BE49-F238E27FC236}">
                <a16:creationId xmlns:a16="http://schemas.microsoft.com/office/drawing/2014/main" id="{D57B1090-1735-4C54-B617-D903C8573952}"/>
              </a:ext>
            </a:extLst>
          </p:cNvPr>
          <p:cNvPicPr>
            <a:picLocks noChangeAspect="1"/>
          </p:cNvPicPr>
          <p:nvPr/>
        </p:nvPicPr>
        <p:blipFill>
          <a:blip r:embed="rId4"/>
          <a:stretch>
            <a:fillRect/>
          </a:stretch>
        </p:blipFill>
        <p:spPr>
          <a:xfrm>
            <a:off x="5943600" y="1484364"/>
            <a:ext cx="6248400" cy="5010150"/>
          </a:xfrm>
          <a:prstGeom prst="rect">
            <a:avLst/>
          </a:prstGeom>
        </p:spPr>
      </p:pic>
    </p:spTree>
    <p:extLst>
      <p:ext uri="{BB962C8B-B14F-4D97-AF65-F5344CB8AC3E}">
        <p14:creationId xmlns:p14="http://schemas.microsoft.com/office/powerpoint/2010/main" val="1133789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1681</TotalTime>
  <Words>2710</Words>
  <Application>Microsoft Office PowerPoint</Application>
  <PresentationFormat>宽屏</PresentationFormat>
  <Paragraphs>243</Paragraphs>
  <Slides>52</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NimbusRomNo9L-Regu</vt:lpstr>
      <vt:lpstr>等线</vt:lpstr>
      <vt:lpstr>华文仿宋</vt:lpstr>
      <vt:lpstr>Arial</vt:lpstr>
      <vt:lpstr>Cambria Math</vt:lpstr>
      <vt:lpstr>Tw Cen MT</vt:lpstr>
      <vt:lpstr>Tw Cen MT Condensed</vt:lpstr>
      <vt:lpstr>Wingdings</vt:lpstr>
      <vt:lpstr>Wingdings 3</vt:lpstr>
      <vt:lpstr>积分</vt:lpstr>
      <vt:lpstr>universal Language models</vt:lpstr>
      <vt:lpstr>Learning to Generate Reviews and Discovering Sentiment</vt:lpstr>
      <vt:lpstr>Introduction</vt:lpstr>
      <vt:lpstr>Contribution</vt:lpstr>
      <vt:lpstr>Method</vt:lpstr>
      <vt:lpstr>Experiment</vt:lpstr>
      <vt:lpstr>EXPERIMENT</vt:lpstr>
      <vt:lpstr>EXPERIMENT</vt:lpstr>
      <vt:lpstr>Visialization</vt:lpstr>
      <vt:lpstr>Visiallization</vt:lpstr>
      <vt:lpstr>Conclusion</vt:lpstr>
      <vt:lpstr>Universal Language Model Fine-tuning for Text Classification</vt:lpstr>
      <vt:lpstr>Introduction</vt:lpstr>
      <vt:lpstr>Contribution</vt:lpstr>
      <vt:lpstr>Lm pre-training</vt:lpstr>
      <vt:lpstr>Target task LM fine-tuning</vt:lpstr>
      <vt:lpstr>Target task LM fine-tuning</vt:lpstr>
      <vt:lpstr>Target task classifier fine-tuning</vt:lpstr>
      <vt:lpstr>EXPERIMENT</vt:lpstr>
      <vt:lpstr>Ablation Study</vt:lpstr>
      <vt:lpstr>Data Efficiency</vt:lpstr>
      <vt:lpstr>Robust</vt:lpstr>
      <vt:lpstr>Conclusion</vt:lpstr>
      <vt:lpstr>Future work</vt:lpstr>
      <vt:lpstr>Improving Language Understanding by Generative Pre-Training</vt:lpstr>
      <vt:lpstr>Introduction</vt:lpstr>
      <vt:lpstr>Contribution</vt:lpstr>
      <vt:lpstr>method</vt:lpstr>
      <vt:lpstr>Experiment</vt:lpstr>
      <vt:lpstr>Experiment</vt:lpstr>
      <vt:lpstr>conclusion</vt:lpstr>
      <vt:lpstr>Deep contextualized word representations</vt:lpstr>
      <vt:lpstr>Introduction</vt:lpstr>
      <vt:lpstr>Method</vt:lpstr>
      <vt:lpstr>METHOD</vt:lpstr>
      <vt:lpstr>APPLY EMLo in downstream task</vt:lpstr>
      <vt:lpstr>Experiment &amp; Ablation study</vt:lpstr>
      <vt:lpstr>conclusion</vt:lpstr>
      <vt:lpstr>BERT: Pre-training of Deep Bidirectional Transformers for Language Understanding</vt:lpstr>
      <vt:lpstr>Introduction</vt:lpstr>
      <vt:lpstr>RELATED WORK</vt:lpstr>
      <vt:lpstr>RELATED WORK</vt:lpstr>
      <vt:lpstr>MEthod</vt:lpstr>
      <vt:lpstr>Difference</vt:lpstr>
      <vt:lpstr>FINE-tuning</vt:lpstr>
      <vt:lpstr>EXamples</vt:lpstr>
      <vt:lpstr>EXamples</vt:lpstr>
      <vt:lpstr>Examples…</vt:lpstr>
      <vt:lpstr>Experiment(State of art)</vt:lpstr>
      <vt:lpstr>Ablation Study</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BERT: Pre-training of Deep Bidirectional Transformers for Language Understanding</dc:title>
  <dc:creator>韩 玮光</dc:creator>
  <cp:lastModifiedBy>韩 玮光</cp:lastModifiedBy>
  <cp:revision>52</cp:revision>
  <dcterms:created xsi:type="dcterms:W3CDTF">2018-10-15T11:11:06Z</dcterms:created>
  <dcterms:modified xsi:type="dcterms:W3CDTF">2018-11-08T03:31:49Z</dcterms:modified>
</cp:coreProperties>
</file>